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media/image14.jpg" ContentType="image/png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7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8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handoutMasterIdLst>
    <p:handoutMasterId r:id="rId38"/>
  </p:handout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3" r:id="rId3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0" d="100"/>
          <a:sy n="70" d="100"/>
        </p:scale>
        <p:origin x="-510" y="-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diagrams/_rels/data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gif"/><Relationship Id="rId2" Type="http://schemas.openxmlformats.org/officeDocument/2006/relationships/image" Target="../media/image41.png"/><Relationship Id="rId1" Type="http://schemas.openxmlformats.org/officeDocument/2006/relationships/image" Target="../media/image4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C37A20B-A838-44A7-9808-6CDF43E27F8D}" type="doc">
      <dgm:prSet loTypeId="urn:microsoft.com/office/officeart/2005/8/layout/vList5" loCatId="list" qsTypeId="urn:microsoft.com/office/officeart/2005/8/quickstyle/3d4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8A9BBC8-CCDD-4B40-857C-0248CFF6C2E0}">
      <dgm:prSet phldrT="[Text]" custT="1"/>
      <dgm:spPr/>
      <dgm:t>
        <a:bodyPr/>
        <a:lstStyle/>
        <a:p>
          <a:r>
            <a:rPr lang="en-US" sz="3000" b="1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1</a:t>
          </a:r>
          <a:endParaRPr lang="en-US" sz="3000" b="1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51C00D3-5111-4125-9228-50964299F9EE}" type="parTrans" cxnId="{13EE2129-8B64-4144-A6D9-CD9FE5C2E1D1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5589FCEB-4DF3-4C20-BED4-A4E28EE0869B}" type="sibTrans" cxnId="{13EE2129-8B64-4144-A6D9-CD9FE5C2E1D1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45BEB911-945A-4F20-852F-7CC98222B89D}">
      <dgm:prSet phldrT="[Text]" custT="1"/>
      <dgm:spPr/>
      <dgm:t>
        <a:bodyPr/>
        <a:lstStyle/>
        <a:p>
          <a:r>
            <a:rPr lang="en-US" sz="30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Difficult to access application</a:t>
          </a:r>
          <a:endParaRPr lang="en-US" sz="30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00CF424-1FB3-4F13-B772-190F90371D80}" type="parTrans" cxnId="{F1F6071E-8892-40F4-A1A1-641F52AF9F09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0A110B06-2726-45A5-AE8D-60677638E854}" type="sibTrans" cxnId="{F1F6071E-8892-40F4-A1A1-641F52AF9F09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B2EA58A7-B484-4F50-B3B7-BAA4D14432A3}">
      <dgm:prSet phldrT="[Text]" custT="1"/>
      <dgm:spPr/>
      <dgm:t>
        <a:bodyPr/>
        <a:lstStyle/>
        <a:p>
          <a:r>
            <a:rPr lang="en-US" sz="3000" b="1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2</a:t>
          </a:r>
          <a:endParaRPr lang="en-US" sz="3000" b="1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3E00890-225B-4CA1-B822-0944B83ABA92}" type="parTrans" cxnId="{887B0651-D110-497D-9673-3E558F9EE31A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2FFEE87B-1A0F-4249-9080-AEA738251676}" type="sibTrans" cxnId="{887B0651-D110-497D-9673-3E558F9EE31A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E7D0D18A-2BEC-4A50-87B6-637777A43CBF}">
      <dgm:prSet phldrT="[Text]" custT="1"/>
      <dgm:spPr/>
      <dgm:t>
        <a:bodyPr/>
        <a:lstStyle/>
        <a:p>
          <a:r>
            <a:rPr lang="en-US" sz="30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Not user - friendly</a:t>
          </a:r>
          <a:endParaRPr lang="en-US" sz="30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94175B4-CD47-4077-B7E0-1BD8DF3BFC05}" type="parTrans" cxnId="{89D1DCFF-3626-4172-8B4D-B9DA51A8B164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2A8CD4CA-0154-443B-9521-79C3AC24393C}" type="sibTrans" cxnId="{89D1DCFF-3626-4172-8B4D-B9DA51A8B164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0F95E70A-06D7-41B4-A6A9-E75100B5C7B9}">
      <dgm:prSet phldrT="[Text]" custT="1"/>
      <dgm:spPr/>
      <dgm:t>
        <a:bodyPr/>
        <a:lstStyle/>
        <a:p>
          <a:r>
            <a:rPr lang="en-US" sz="3000" b="1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3</a:t>
          </a:r>
          <a:endParaRPr lang="en-US" sz="3000" b="1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25F1738-9797-42CD-B3AA-D363B3D84E29}" type="parTrans" cxnId="{25594F71-F3E4-4049-8F46-166B17388E0D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82B9AB03-008D-49A6-9AFB-7DAB0ACD3A0F}" type="sibTrans" cxnId="{25594F71-F3E4-4049-8F46-166B17388E0D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EF3B0344-41C8-458A-B1FA-7712DFC3086F}">
      <dgm:prSet phldrT="[Text]" custT="1"/>
      <dgm:spPr/>
      <dgm:t>
        <a:bodyPr/>
        <a:lstStyle/>
        <a:p>
          <a:r>
            <a:rPr lang="en-US" sz="30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No synchronization between different units </a:t>
          </a:r>
          <a:endParaRPr lang="en-US" sz="30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F7C1850-20F0-4075-AA69-C581F58788BE}" type="parTrans" cxnId="{7B334765-3301-4418-B36E-CFC9B477742F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4376B390-BC6B-4D3C-AF86-848C68B7C0BC}" type="sibTrans" cxnId="{7B334765-3301-4418-B36E-CFC9B477742F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7A1A12E3-B50A-4B6B-905A-F943F0AF3A63}" type="pres">
      <dgm:prSet presAssocID="{4C37A20B-A838-44A7-9808-6CDF43E27F8D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7F1CCF5-3E54-4902-BB09-55C2E0DECE4C}" type="pres">
      <dgm:prSet presAssocID="{98A9BBC8-CCDD-4B40-857C-0248CFF6C2E0}" presName="linNode" presStyleCnt="0"/>
      <dgm:spPr/>
    </dgm:pt>
    <dgm:pt modelId="{6B7BE942-2F80-4C7F-96B9-6D97CE11C281}" type="pres">
      <dgm:prSet presAssocID="{98A9BBC8-CCDD-4B40-857C-0248CFF6C2E0}" presName="parentText" presStyleLbl="node1" presStyleIdx="0" presStyleCnt="3" custScaleX="42825" custLinFactNeighborX="542" custLinFactNeighborY="827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B6CF995-4984-4694-A00A-DB7665E30601}" type="pres">
      <dgm:prSet presAssocID="{98A9BBC8-CCDD-4B40-857C-0248CFF6C2E0}" presName="descendantText" presStyleLbl="alignAccFollowNode1" presStyleIdx="0" presStyleCnt="3" custScaleX="10973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6DECFF4-0FD1-4A1A-8495-FEA144BA7379}" type="pres">
      <dgm:prSet presAssocID="{5589FCEB-4DF3-4C20-BED4-A4E28EE0869B}" presName="sp" presStyleCnt="0"/>
      <dgm:spPr/>
    </dgm:pt>
    <dgm:pt modelId="{F9A6AAE2-AA21-4C2F-8D0D-1F97AB23517D}" type="pres">
      <dgm:prSet presAssocID="{B2EA58A7-B484-4F50-B3B7-BAA4D14432A3}" presName="linNode" presStyleCnt="0"/>
      <dgm:spPr/>
    </dgm:pt>
    <dgm:pt modelId="{7C55AABA-58FE-45A5-B609-FFFD94426ECE}" type="pres">
      <dgm:prSet presAssocID="{B2EA58A7-B484-4F50-B3B7-BAA4D14432A3}" presName="parentText" presStyleLbl="node1" presStyleIdx="1" presStyleCnt="3" custScaleX="39091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0E2886E-269B-42B3-B987-29339924A1A1}" type="pres">
      <dgm:prSet presAssocID="{B2EA58A7-B484-4F50-B3B7-BAA4D14432A3}" presName="descendantText" presStyleLbl="alignAccFollowNode1" presStyleIdx="1" presStyleCnt="3" custScaleX="11333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9EC0770-48D4-4616-A7B8-772BF7DEB418}" type="pres">
      <dgm:prSet presAssocID="{2FFEE87B-1A0F-4249-9080-AEA738251676}" presName="sp" presStyleCnt="0"/>
      <dgm:spPr/>
    </dgm:pt>
    <dgm:pt modelId="{7435CBCA-20CD-46E1-9259-46938928A9D6}" type="pres">
      <dgm:prSet presAssocID="{0F95E70A-06D7-41B4-A6A9-E75100B5C7B9}" presName="linNode" presStyleCnt="0"/>
      <dgm:spPr/>
    </dgm:pt>
    <dgm:pt modelId="{08A650D7-B902-4141-9D38-A3E65DC30301}" type="pres">
      <dgm:prSet presAssocID="{0F95E70A-06D7-41B4-A6A9-E75100B5C7B9}" presName="parentText" presStyleLbl="node1" presStyleIdx="2" presStyleCnt="3" custScaleX="3990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7911F4B-834A-49F7-B04B-40C2B62115D9}" type="pres">
      <dgm:prSet presAssocID="{0F95E70A-06D7-41B4-A6A9-E75100B5C7B9}" presName="descendantText" presStyleLbl="alignAccFollowNode1" presStyleIdx="2" presStyleCnt="3" custScaleX="11379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6E84919-9851-4E5D-98EF-BFB694ADAEED}" type="presOf" srcId="{0F95E70A-06D7-41B4-A6A9-E75100B5C7B9}" destId="{08A650D7-B902-4141-9D38-A3E65DC30301}" srcOrd="0" destOrd="0" presId="urn:microsoft.com/office/officeart/2005/8/layout/vList5"/>
    <dgm:cxn modelId="{8CBD2236-B542-4AEF-BC14-4CD8EF827123}" type="presOf" srcId="{45BEB911-945A-4F20-852F-7CC98222B89D}" destId="{CB6CF995-4984-4694-A00A-DB7665E30601}" srcOrd="0" destOrd="0" presId="urn:microsoft.com/office/officeart/2005/8/layout/vList5"/>
    <dgm:cxn modelId="{F1F6071E-8892-40F4-A1A1-641F52AF9F09}" srcId="{98A9BBC8-CCDD-4B40-857C-0248CFF6C2E0}" destId="{45BEB911-945A-4F20-852F-7CC98222B89D}" srcOrd="0" destOrd="0" parTransId="{E00CF424-1FB3-4F13-B772-190F90371D80}" sibTransId="{0A110B06-2726-45A5-AE8D-60677638E854}"/>
    <dgm:cxn modelId="{89D1DCFF-3626-4172-8B4D-B9DA51A8B164}" srcId="{B2EA58A7-B484-4F50-B3B7-BAA4D14432A3}" destId="{E7D0D18A-2BEC-4A50-87B6-637777A43CBF}" srcOrd="0" destOrd="0" parTransId="{D94175B4-CD47-4077-B7E0-1BD8DF3BFC05}" sibTransId="{2A8CD4CA-0154-443B-9521-79C3AC24393C}"/>
    <dgm:cxn modelId="{13EE2129-8B64-4144-A6D9-CD9FE5C2E1D1}" srcId="{4C37A20B-A838-44A7-9808-6CDF43E27F8D}" destId="{98A9BBC8-CCDD-4B40-857C-0248CFF6C2E0}" srcOrd="0" destOrd="0" parTransId="{351C00D3-5111-4125-9228-50964299F9EE}" sibTransId="{5589FCEB-4DF3-4C20-BED4-A4E28EE0869B}"/>
    <dgm:cxn modelId="{D2AF26A5-A7AB-4196-A7ED-FAFFAC31AC3B}" type="presOf" srcId="{EF3B0344-41C8-458A-B1FA-7712DFC3086F}" destId="{07911F4B-834A-49F7-B04B-40C2B62115D9}" srcOrd="0" destOrd="0" presId="urn:microsoft.com/office/officeart/2005/8/layout/vList5"/>
    <dgm:cxn modelId="{25594F71-F3E4-4049-8F46-166B17388E0D}" srcId="{4C37A20B-A838-44A7-9808-6CDF43E27F8D}" destId="{0F95E70A-06D7-41B4-A6A9-E75100B5C7B9}" srcOrd="2" destOrd="0" parTransId="{525F1738-9797-42CD-B3AA-D363B3D84E29}" sibTransId="{82B9AB03-008D-49A6-9AFB-7DAB0ACD3A0F}"/>
    <dgm:cxn modelId="{EF38CA9B-A414-48CC-ABA5-0624D6F03CBA}" type="presOf" srcId="{98A9BBC8-CCDD-4B40-857C-0248CFF6C2E0}" destId="{6B7BE942-2F80-4C7F-96B9-6D97CE11C281}" srcOrd="0" destOrd="0" presId="urn:microsoft.com/office/officeart/2005/8/layout/vList5"/>
    <dgm:cxn modelId="{887B0651-D110-497D-9673-3E558F9EE31A}" srcId="{4C37A20B-A838-44A7-9808-6CDF43E27F8D}" destId="{B2EA58A7-B484-4F50-B3B7-BAA4D14432A3}" srcOrd="1" destOrd="0" parTransId="{A3E00890-225B-4CA1-B822-0944B83ABA92}" sibTransId="{2FFEE87B-1A0F-4249-9080-AEA738251676}"/>
    <dgm:cxn modelId="{47EA451D-DBB3-416E-9FE4-D1464D68735A}" type="presOf" srcId="{E7D0D18A-2BEC-4A50-87B6-637777A43CBF}" destId="{B0E2886E-269B-42B3-B987-29339924A1A1}" srcOrd="0" destOrd="0" presId="urn:microsoft.com/office/officeart/2005/8/layout/vList5"/>
    <dgm:cxn modelId="{31E8AD5B-E92B-4C1F-9DD3-34D625F69412}" type="presOf" srcId="{4C37A20B-A838-44A7-9808-6CDF43E27F8D}" destId="{7A1A12E3-B50A-4B6B-905A-F943F0AF3A63}" srcOrd="0" destOrd="0" presId="urn:microsoft.com/office/officeart/2005/8/layout/vList5"/>
    <dgm:cxn modelId="{7B334765-3301-4418-B36E-CFC9B477742F}" srcId="{0F95E70A-06D7-41B4-A6A9-E75100B5C7B9}" destId="{EF3B0344-41C8-458A-B1FA-7712DFC3086F}" srcOrd="0" destOrd="0" parTransId="{BF7C1850-20F0-4075-AA69-C581F58788BE}" sibTransId="{4376B390-BC6B-4D3C-AF86-848C68B7C0BC}"/>
    <dgm:cxn modelId="{244F117A-496D-4A45-9E8E-B9CB053F73DE}" type="presOf" srcId="{B2EA58A7-B484-4F50-B3B7-BAA4D14432A3}" destId="{7C55AABA-58FE-45A5-B609-FFFD94426ECE}" srcOrd="0" destOrd="0" presId="urn:microsoft.com/office/officeart/2005/8/layout/vList5"/>
    <dgm:cxn modelId="{48C1D432-DEC9-4721-BDE3-4448E8FA46E0}" type="presParOf" srcId="{7A1A12E3-B50A-4B6B-905A-F943F0AF3A63}" destId="{F7F1CCF5-3E54-4902-BB09-55C2E0DECE4C}" srcOrd="0" destOrd="0" presId="urn:microsoft.com/office/officeart/2005/8/layout/vList5"/>
    <dgm:cxn modelId="{EB234D58-0CCB-477F-BDD7-8226823D5A89}" type="presParOf" srcId="{F7F1CCF5-3E54-4902-BB09-55C2E0DECE4C}" destId="{6B7BE942-2F80-4C7F-96B9-6D97CE11C281}" srcOrd="0" destOrd="0" presId="urn:microsoft.com/office/officeart/2005/8/layout/vList5"/>
    <dgm:cxn modelId="{A24A1439-C607-4444-859A-70382029E864}" type="presParOf" srcId="{F7F1CCF5-3E54-4902-BB09-55C2E0DECE4C}" destId="{CB6CF995-4984-4694-A00A-DB7665E30601}" srcOrd="1" destOrd="0" presId="urn:microsoft.com/office/officeart/2005/8/layout/vList5"/>
    <dgm:cxn modelId="{37602235-BB2B-4344-BB60-6C3B327FE6AE}" type="presParOf" srcId="{7A1A12E3-B50A-4B6B-905A-F943F0AF3A63}" destId="{86DECFF4-0FD1-4A1A-8495-FEA144BA7379}" srcOrd="1" destOrd="0" presId="urn:microsoft.com/office/officeart/2005/8/layout/vList5"/>
    <dgm:cxn modelId="{8FEA54D5-F524-48AE-A8FC-7FBB66C14CED}" type="presParOf" srcId="{7A1A12E3-B50A-4B6B-905A-F943F0AF3A63}" destId="{F9A6AAE2-AA21-4C2F-8D0D-1F97AB23517D}" srcOrd="2" destOrd="0" presId="urn:microsoft.com/office/officeart/2005/8/layout/vList5"/>
    <dgm:cxn modelId="{F4422887-6DBF-4A4E-A1EE-B9BB24C3BBD3}" type="presParOf" srcId="{F9A6AAE2-AA21-4C2F-8D0D-1F97AB23517D}" destId="{7C55AABA-58FE-45A5-B609-FFFD94426ECE}" srcOrd="0" destOrd="0" presId="urn:microsoft.com/office/officeart/2005/8/layout/vList5"/>
    <dgm:cxn modelId="{71F64EBE-DF06-40AA-B362-9745DF03A54E}" type="presParOf" srcId="{F9A6AAE2-AA21-4C2F-8D0D-1F97AB23517D}" destId="{B0E2886E-269B-42B3-B987-29339924A1A1}" srcOrd="1" destOrd="0" presId="urn:microsoft.com/office/officeart/2005/8/layout/vList5"/>
    <dgm:cxn modelId="{5CB30846-5CD7-4F5C-BCA6-E514D5054BCC}" type="presParOf" srcId="{7A1A12E3-B50A-4B6B-905A-F943F0AF3A63}" destId="{B9EC0770-48D4-4616-A7B8-772BF7DEB418}" srcOrd="3" destOrd="0" presId="urn:microsoft.com/office/officeart/2005/8/layout/vList5"/>
    <dgm:cxn modelId="{D483EE04-3013-4504-B6FB-4CA793C07BC4}" type="presParOf" srcId="{7A1A12E3-B50A-4B6B-905A-F943F0AF3A63}" destId="{7435CBCA-20CD-46E1-9259-46938928A9D6}" srcOrd="4" destOrd="0" presId="urn:microsoft.com/office/officeart/2005/8/layout/vList5"/>
    <dgm:cxn modelId="{A17CAD56-B754-4309-A8DC-143017FC959F}" type="presParOf" srcId="{7435CBCA-20CD-46E1-9259-46938928A9D6}" destId="{08A650D7-B902-4141-9D38-A3E65DC30301}" srcOrd="0" destOrd="0" presId="urn:microsoft.com/office/officeart/2005/8/layout/vList5"/>
    <dgm:cxn modelId="{ADA65CE5-9A99-4025-96F6-E182739EE36D}" type="presParOf" srcId="{7435CBCA-20CD-46E1-9259-46938928A9D6}" destId="{07911F4B-834A-49F7-B04B-40C2B62115D9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50CCFE4E-7225-434B-9D92-0242CCD21A46}" type="doc">
      <dgm:prSet loTypeId="urn:microsoft.com/office/officeart/2005/8/layout/hierarchy3" loCatId="list" qsTypeId="urn:microsoft.com/office/officeart/2005/8/quickstyle/3d4" qsCatId="3D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1B9D56AD-D335-4653-95FD-B8F516DF3BBF}">
      <dgm:prSet phldrT="[Text]" custT="1"/>
      <dgm:spPr/>
      <dgm:t>
        <a:bodyPr/>
        <a:lstStyle/>
        <a:p>
          <a:pPr algn="ctr"/>
          <a:r>
            <a:rPr lang="en-US" sz="2500" dirty="0" smtClean="0">
              <a:latin typeface="Times New Roman" pitchFamily="18" charset="0"/>
              <a:cs typeface="Times New Roman" pitchFamily="18" charset="0"/>
            </a:rPr>
            <a:t>Improved working in group, presentation, communication skill</a:t>
          </a:r>
          <a:endParaRPr lang="en-US" sz="3000" dirty="0"/>
        </a:p>
      </dgm:t>
    </dgm:pt>
    <dgm:pt modelId="{2AC34025-C9AC-4652-874C-9F6DC5644FEB}" type="parTrans" cxnId="{0DF65683-BFCE-4D47-A37D-F474D49B691D}">
      <dgm:prSet/>
      <dgm:spPr/>
      <dgm:t>
        <a:bodyPr/>
        <a:lstStyle/>
        <a:p>
          <a:endParaRPr lang="en-US"/>
        </a:p>
      </dgm:t>
    </dgm:pt>
    <dgm:pt modelId="{1B4EF27E-0ECE-4BBD-B130-6163423EBCE9}" type="sibTrans" cxnId="{0DF65683-BFCE-4D47-A37D-F474D49B691D}">
      <dgm:prSet/>
      <dgm:spPr/>
      <dgm:t>
        <a:bodyPr/>
        <a:lstStyle/>
        <a:p>
          <a:endParaRPr lang="en-US"/>
        </a:p>
      </dgm:t>
    </dgm:pt>
    <dgm:pt modelId="{A8AD54F6-32E6-4371-B790-A3C195CC5CEA}">
      <dgm:prSet phldrT="[Text]" custT="1"/>
      <dgm:spPr/>
      <dgm:t>
        <a:bodyPr/>
        <a:lstStyle/>
        <a:p>
          <a:pPr algn="ctr"/>
          <a:r>
            <a:rPr lang="en-US" sz="2500" dirty="0" smtClean="0">
              <a:latin typeface="Times New Roman" pitchFamily="18" charset="0"/>
              <a:cs typeface="Times New Roman" pitchFamily="18" charset="0"/>
            </a:rPr>
            <a:t>Work well under higher pressure</a:t>
          </a:r>
        </a:p>
        <a:p>
          <a:pPr algn="ctr"/>
          <a:endParaRPr lang="en-US" sz="3000" dirty="0"/>
        </a:p>
      </dgm:t>
    </dgm:pt>
    <dgm:pt modelId="{ECB486B7-678E-4E5A-BD17-37586DDCAEF0}" type="parTrans" cxnId="{270DB214-9318-4102-9663-15B48B08FA0E}">
      <dgm:prSet/>
      <dgm:spPr/>
      <dgm:t>
        <a:bodyPr/>
        <a:lstStyle/>
        <a:p>
          <a:endParaRPr lang="en-US"/>
        </a:p>
      </dgm:t>
    </dgm:pt>
    <dgm:pt modelId="{F449475D-0B0F-4C5F-8626-8B89CE946331}" type="sibTrans" cxnId="{270DB214-9318-4102-9663-15B48B08FA0E}">
      <dgm:prSet/>
      <dgm:spPr/>
      <dgm:t>
        <a:bodyPr/>
        <a:lstStyle/>
        <a:p>
          <a:endParaRPr lang="en-US"/>
        </a:p>
      </dgm:t>
    </dgm:pt>
    <dgm:pt modelId="{7C21B4AB-5E4D-4C3F-BCC7-B0392E9986BD}">
      <dgm:prSet phldrT="[Text]" custT="1"/>
      <dgm:spPr/>
      <dgm:t>
        <a:bodyPr/>
        <a:lstStyle/>
        <a:p>
          <a:pPr algn="ctr"/>
          <a:r>
            <a:rPr lang="en-US" sz="2500" dirty="0" smtClean="0">
              <a:latin typeface="Times New Roman" pitchFamily="18" charset="0"/>
              <a:cs typeface="Times New Roman" pitchFamily="18" charset="0"/>
            </a:rPr>
            <a:t>More work experience with tools and technic like: android, </a:t>
          </a:r>
          <a:r>
            <a:rPr lang="en-US" sz="2500" dirty="0" err="1" smtClean="0">
              <a:latin typeface="Times New Roman" pitchFamily="18" charset="0"/>
              <a:cs typeface="Times New Roman" pitchFamily="18" charset="0"/>
            </a:rPr>
            <a:t>photoshop</a:t>
          </a:r>
          <a:r>
            <a:rPr lang="en-US" sz="2500" dirty="0" smtClean="0">
              <a:latin typeface="Times New Roman" pitchFamily="18" charset="0"/>
              <a:cs typeface="Times New Roman" pitchFamily="18" charset="0"/>
            </a:rPr>
            <a:t>, NFC…</a:t>
          </a:r>
          <a:endParaRPr lang="en-US" sz="2500" dirty="0">
            <a:latin typeface="Times New Roman" pitchFamily="18" charset="0"/>
            <a:cs typeface="Times New Roman" pitchFamily="18" charset="0"/>
          </a:endParaRPr>
        </a:p>
      </dgm:t>
    </dgm:pt>
    <dgm:pt modelId="{6BAB80E8-43BD-41F2-A553-D8C1E7FC3916}" type="parTrans" cxnId="{3E1392D8-181D-4AE8-AEFB-F7CED4BBB154}">
      <dgm:prSet/>
      <dgm:spPr/>
      <dgm:t>
        <a:bodyPr/>
        <a:lstStyle/>
        <a:p>
          <a:endParaRPr lang="en-US"/>
        </a:p>
      </dgm:t>
    </dgm:pt>
    <dgm:pt modelId="{A810ECCE-AA28-491F-A664-F43BE7882A9B}" type="sibTrans" cxnId="{3E1392D8-181D-4AE8-AEFB-F7CED4BBB154}">
      <dgm:prSet/>
      <dgm:spPr/>
      <dgm:t>
        <a:bodyPr/>
        <a:lstStyle/>
        <a:p>
          <a:endParaRPr lang="en-US"/>
        </a:p>
      </dgm:t>
    </dgm:pt>
    <dgm:pt modelId="{AF9451EF-D2A8-4F3D-8056-3757FE0F7898}" type="pres">
      <dgm:prSet presAssocID="{50CCFE4E-7225-434B-9D92-0242CCD21A46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3D352CD4-7AF2-4F7F-AE1F-6B1BB0A44B96}" type="pres">
      <dgm:prSet presAssocID="{1B9D56AD-D335-4653-95FD-B8F516DF3BBF}" presName="root" presStyleCnt="0"/>
      <dgm:spPr/>
    </dgm:pt>
    <dgm:pt modelId="{1B23070F-2590-4407-ABC5-25BFCDA08DE0}" type="pres">
      <dgm:prSet presAssocID="{1B9D56AD-D335-4653-95FD-B8F516DF3BBF}" presName="rootComposite" presStyleCnt="0"/>
      <dgm:spPr/>
    </dgm:pt>
    <dgm:pt modelId="{D5483D06-532B-47D0-8F8F-333E822CADDE}" type="pres">
      <dgm:prSet presAssocID="{1B9D56AD-D335-4653-95FD-B8F516DF3BBF}" presName="rootText" presStyleLbl="node1" presStyleIdx="0" presStyleCnt="3" custScaleX="146596" custScaleY="198916"/>
      <dgm:spPr/>
      <dgm:t>
        <a:bodyPr/>
        <a:lstStyle/>
        <a:p>
          <a:endParaRPr lang="en-US"/>
        </a:p>
      </dgm:t>
    </dgm:pt>
    <dgm:pt modelId="{58F6DEA5-F52E-4C3C-A25C-7F64C5E6CB50}" type="pres">
      <dgm:prSet presAssocID="{1B9D56AD-D335-4653-95FD-B8F516DF3BBF}" presName="rootConnector" presStyleLbl="node1" presStyleIdx="0" presStyleCnt="3"/>
      <dgm:spPr/>
      <dgm:t>
        <a:bodyPr/>
        <a:lstStyle/>
        <a:p>
          <a:endParaRPr lang="en-US"/>
        </a:p>
      </dgm:t>
    </dgm:pt>
    <dgm:pt modelId="{FAD6DFDD-A90E-44C4-BE16-D8A34D1F527F}" type="pres">
      <dgm:prSet presAssocID="{1B9D56AD-D335-4653-95FD-B8F516DF3BBF}" presName="childShape" presStyleCnt="0"/>
      <dgm:spPr/>
    </dgm:pt>
    <dgm:pt modelId="{AE713E29-FA93-47AB-9C97-4209572DDB7F}" type="pres">
      <dgm:prSet presAssocID="{A8AD54F6-32E6-4371-B790-A3C195CC5CEA}" presName="root" presStyleCnt="0"/>
      <dgm:spPr/>
    </dgm:pt>
    <dgm:pt modelId="{8D71AAA0-307E-4029-A7FF-7F43EBB97A81}" type="pres">
      <dgm:prSet presAssocID="{A8AD54F6-32E6-4371-B790-A3C195CC5CEA}" presName="rootComposite" presStyleCnt="0"/>
      <dgm:spPr/>
    </dgm:pt>
    <dgm:pt modelId="{2CC487D2-ACFE-4699-ABAD-4EA2CD9DA84B}" type="pres">
      <dgm:prSet presAssocID="{A8AD54F6-32E6-4371-B790-A3C195CC5CEA}" presName="rootText" presStyleLbl="node1" presStyleIdx="1" presStyleCnt="3" custScaleX="147017" custScaleY="204855"/>
      <dgm:spPr/>
      <dgm:t>
        <a:bodyPr/>
        <a:lstStyle/>
        <a:p>
          <a:endParaRPr lang="en-US"/>
        </a:p>
      </dgm:t>
    </dgm:pt>
    <dgm:pt modelId="{F060960A-3155-42B6-9D1D-C5FBC59AFE77}" type="pres">
      <dgm:prSet presAssocID="{A8AD54F6-32E6-4371-B790-A3C195CC5CEA}" presName="rootConnector" presStyleLbl="node1" presStyleIdx="1" presStyleCnt="3"/>
      <dgm:spPr/>
      <dgm:t>
        <a:bodyPr/>
        <a:lstStyle/>
        <a:p>
          <a:endParaRPr lang="en-US"/>
        </a:p>
      </dgm:t>
    </dgm:pt>
    <dgm:pt modelId="{8EBB859D-6393-44C9-9CFC-C5596DB3E11C}" type="pres">
      <dgm:prSet presAssocID="{A8AD54F6-32E6-4371-B790-A3C195CC5CEA}" presName="childShape" presStyleCnt="0"/>
      <dgm:spPr/>
    </dgm:pt>
    <dgm:pt modelId="{E2F49205-3443-4E34-93EF-FB1D4D6FE22A}" type="pres">
      <dgm:prSet presAssocID="{7C21B4AB-5E4D-4C3F-BCC7-B0392E9986BD}" presName="root" presStyleCnt="0"/>
      <dgm:spPr/>
    </dgm:pt>
    <dgm:pt modelId="{FA7E3574-7CEB-42BD-BE4D-EB78F8F4C7EE}" type="pres">
      <dgm:prSet presAssocID="{7C21B4AB-5E4D-4C3F-BCC7-B0392E9986BD}" presName="rootComposite" presStyleCnt="0"/>
      <dgm:spPr/>
    </dgm:pt>
    <dgm:pt modelId="{D9A7C9BE-5425-450A-9BAD-D760DBF852CD}" type="pres">
      <dgm:prSet presAssocID="{7C21B4AB-5E4D-4C3F-BCC7-B0392E9986BD}" presName="rootText" presStyleLbl="node1" presStyleIdx="2" presStyleCnt="3" custScaleX="154168" custScaleY="192447"/>
      <dgm:spPr/>
      <dgm:t>
        <a:bodyPr/>
        <a:lstStyle/>
        <a:p>
          <a:endParaRPr lang="en-US"/>
        </a:p>
      </dgm:t>
    </dgm:pt>
    <dgm:pt modelId="{FCAA3685-2250-4787-A9D6-4A256BA41730}" type="pres">
      <dgm:prSet presAssocID="{7C21B4AB-5E4D-4C3F-BCC7-B0392E9986BD}" presName="rootConnector" presStyleLbl="node1" presStyleIdx="2" presStyleCnt="3"/>
      <dgm:spPr/>
      <dgm:t>
        <a:bodyPr/>
        <a:lstStyle/>
        <a:p>
          <a:endParaRPr lang="en-US"/>
        </a:p>
      </dgm:t>
    </dgm:pt>
    <dgm:pt modelId="{E1791B91-680A-4E2C-8957-6F930B838161}" type="pres">
      <dgm:prSet presAssocID="{7C21B4AB-5E4D-4C3F-BCC7-B0392E9986BD}" presName="childShape" presStyleCnt="0"/>
      <dgm:spPr/>
    </dgm:pt>
  </dgm:ptLst>
  <dgm:cxnLst>
    <dgm:cxn modelId="{270DB214-9318-4102-9663-15B48B08FA0E}" srcId="{50CCFE4E-7225-434B-9D92-0242CCD21A46}" destId="{A8AD54F6-32E6-4371-B790-A3C195CC5CEA}" srcOrd="1" destOrd="0" parTransId="{ECB486B7-678E-4E5A-BD17-37586DDCAEF0}" sibTransId="{F449475D-0B0F-4C5F-8626-8B89CE946331}"/>
    <dgm:cxn modelId="{07C9885B-A3E9-4448-8B80-71C4CF0558E8}" type="presOf" srcId="{1B9D56AD-D335-4653-95FD-B8F516DF3BBF}" destId="{D5483D06-532B-47D0-8F8F-333E822CADDE}" srcOrd="0" destOrd="0" presId="urn:microsoft.com/office/officeart/2005/8/layout/hierarchy3"/>
    <dgm:cxn modelId="{D3ECFCE7-E90F-4C43-875C-AF1AD441F1CE}" type="presOf" srcId="{7C21B4AB-5E4D-4C3F-BCC7-B0392E9986BD}" destId="{FCAA3685-2250-4787-A9D6-4A256BA41730}" srcOrd="1" destOrd="0" presId="urn:microsoft.com/office/officeart/2005/8/layout/hierarchy3"/>
    <dgm:cxn modelId="{ADD9D4E1-CA42-4C1F-8818-E4C09535B3D2}" type="presOf" srcId="{50CCFE4E-7225-434B-9D92-0242CCD21A46}" destId="{AF9451EF-D2A8-4F3D-8056-3757FE0F7898}" srcOrd="0" destOrd="0" presId="urn:microsoft.com/office/officeart/2005/8/layout/hierarchy3"/>
    <dgm:cxn modelId="{72E515E3-CEFA-45D8-B8CA-C683CF0BF810}" type="presOf" srcId="{1B9D56AD-D335-4653-95FD-B8F516DF3BBF}" destId="{58F6DEA5-F52E-4C3C-A25C-7F64C5E6CB50}" srcOrd="1" destOrd="0" presId="urn:microsoft.com/office/officeart/2005/8/layout/hierarchy3"/>
    <dgm:cxn modelId="{3E1392D8-181D-4AE8-AEFB-F7CED4BBB154}" srcId="{50CCFE4E-7225-434B-9D92-0242CCD21A46}" destId="{7C21B4AB-5E4D-4C3F-BCC7-B0392E9986BD}" srcOrd="2" destOrd="0" parTransId="{6BAB80E8-43BD-41F2-A553-D8C1E7FC3916}" sibTransId="{A810ECCE-AA28-491F-A664-F43BE7882A9B}"/>
    <dgm:cxn modelId="{0DF65683-BFCE-4D47-A37D-F474D49B691D}" srcId="{50CCFE4E-7225-434B-9D92-0242CCD21A46}" destId="{1B9D56AD-D335-4653-95FD-B8F516DF3BBF}" srcOrd="0" destOrd="0" parTransId="{2AC34025-C9AC-4652-874C-9F6DC5644FEB}" sibTransId="{1B4EF27E-0ECE-4BBD-B130-6163423EBCE9}"/>
    <dgm:cxn modelId="{133CE08E-83C5-48E9-9E8C-7A73991A71CF}" type="presOf" srcId="{7C21B4AB-5E4D-4C3F-BCC7-B0392E9986BD}" destId="{D9A7C9BE-5425-450A-9BAD-D760DBF852CD}" srcOrd="0" destOrd="0" presId="urn:microsoft.com/office/officeart/2005/8/layout/hierarchy3"/>
    <dgm:cxn modelId="{A2E151FF-52A2-46F5-9865-8B712B94DD80}" type="presOf" srcId="{A8AD54F6-32E6-4371-B790-A3C195CC5CEA}" destId="{F060960A-3155-42B6-9D1D-C5FBC59AFE77}" srcOrd="1" destOrd="0" presId="urn:microsoft.com/office/officeart/2005/8/layout/hierarchy3"/>
    <dgm:cxn modelId="{2934A411-C9DC-4A46-A0D6-BEC22823C761}" type="presOf" srcId="{A8AD54F6-32E6-4371-B790-A3C195CC5CEA}" destId="{2CC487D2-ACFE-4699-ABAD-4EA2CD9DA84B}" srcOrd="0" destOrd="0" presId="urn:microsoft.com/office/officeart/2005/8/layout/hierarchy3"/>
    <dgm:cxn modelId="{59916320-37B5-4A45-A4CA-A1F2581290D5}" type="presParOf" srcId="{AF9451EF-D2A8-4F3D-8056-3757FE0F7898}" destId="{3D352CD4-7AF2-4F7F-AE1F-6B1BB0A44B96}" srcOrd="0" destOrd="0" presId="urn:microsoft.com/office/officeart/2005/8/layout/hierarchy3"/>
    <dgm:cxn modelId="{FBEEDD87-E37C-467A-BA90-D452B81209FD}" type="presParOf" srcId="{3D352CD4-7AF2-4F7F-AE1F-6B1BB0A44B96}" destId="{1B23070F-2590-4407-ABC5-25BFCDA08DE0}" srcOrd="0" destOrd="0" presId="urn:microsoft.com/office/officeart/2005/8/layout/hierarchy3"/>
    <dgm:cxn modelId="{AB64E31B-3F53-4AB8-95DB-633D31973F95}" type="presParOf" srcId="{1B23070F-2590-4407-ABC5-25BFCDA08DE0}" destId="{D5483D06-532B-47D0-8F8F-333E822CADDE}" srcOrd="0" destOrd="0" presId="urn:microsoft.com/office/officeart/2005/8/layout/hierarchy3"/>
    <dgm:cxn modelId="{1111F949-97B3-4148-9B07-FDFEEEAB10B3}" type="presParOf" srcId="{1B23070F-2590-4407-ABC5-25BFCDA08DE0}" destId="{58F6DEA5-F52E-4C3C-A25C-7F64C5E6CB50}" srcOrd="1" destOrd="0" presId="urn:microsoft.com/office/officeart/2005/8/layout/hierarchy3"/>
    <dgm:cxn modelId="{D2588A1E-02E0-4211-8D69-A901CEEA9B25}" type="presParOf" srcId="{3D352CD4-7AF2-4F7F-AE1F-6B1BB0A44B96}" destId="{FAD6DFDD-A90E-44C4-BE16-D8A34D1F527F}" srcOrd="1" destOrd="0" presId="urn:microsoft.com/office/officeart/2005/8/layout/hierarchy3"/>
    <dgm:cxn modelId="{663B8C0C-1136-45A7-B38B-F611A9A93752}" type="presParOf" srcId="{AF9451EF-D2A8-4F3D-8056-3757FE0F7898}" destId="{AE713E29-FA93-47AB-9C97-4209572DDB7F}" srcOrd="1" destOrd="0" presId="urn:microsoft.com/office/officeart/2005/8/layout/hierarchy3"/>
    <dgm:cxn modelId="{A28C6011-0332-4087-A968-D3E733ADCA10}" type="presParOf" srcId="{AE713E29-FA93-47AB-9C97-4209572DDB7F}" destId="{8D71AAA0-307E-4029-A7FF-7F43EBB97A81}" srcOrd="0" destOrd="0" presId="urn:microsoft.com/office/officeart/2005/8/layout/hierarchy3"/>
    <dgm:cxn modelId="{63ADEA9A-78EC-4412-A806-DD257F3CE86D}" type="presParOf" srcId="{8D71AAA0-307E-4029-A7FF-7F43EBB97A81}" destId="{2CC487D2-ACFE-4699-ABAD-4EA2CD9DA84B}" srcOrd="0" destOrd="0" presId="urn:microsoft.com/office/officeart/2005/8/layout/hierarchy3"/>
    <dgm:cxn modelId="{5DEC3BD8-1490-4F96-886B-624166530F65}" type="presParOf" srcId="{8D71AAA0-307E-4029-A7FF-7F43EBB97A81}" destId="{F060960A-3155-42B6-9D1D-C5FBC59AFE77}" srcOrd="1" destOrd="0" presId="urn:microsoft.com/office/officeart/2005/8/layout/hierarchy3"/>
    <dgm:cxn modelId="{CE3B7D4B-8632-43C2-AAAB-3BC4D80CD12B}" type="presParOf" srcId="{AE713E29-FA93-47AB-9C97-4209572DDB7F}" destId="{8EBB859D-6393-44C9-9CFC-C5596DB3E11C}" srcOrd="1" destOrd="0" presId="urn:microsoft.com/office/officeart/2005/8/layout/hierarchy3"/>
    <dgm:cxn modelId="{88D237E0-1B86-4AC9-98D1-1B272B288BF6}" type="presParOf" srcId="{AF9451EF-D2A8-4F3D-8056-3757FE0F7898}" destId="{E2F49205-3443-4E34-93EF-FB1D4D6FE22A}" srcOrd="2" destOrd="0" presId="urn:microsoft.com/office/officeart/2005/8/layout/hierarchy3"/>
    <dgm:cxn modelId="{AD593571-910A-401C-BF76-9F1FE2416E77}" type="presParOf" srcId="{E2F49205-3443-4E34-93EF-FB1D4D6FE22A}" destId="{FA7E3574-7CEB-42BD-BE4D-EB78F8F4C7EE}" srcOrd="0" destOrd="0" presId="urn:microsoft.com/office/officeart/2005/8/layout/hierarchy3"/>
    <dgm:cxn modelId="{5BBBF573-E23C-44B9-8D72-E3ADC169EBB1}" type="presParOf" srcId="{FA7E3574-7CEB-42BD-BE4D-EB78F8F4C7EE}" destId="{D9A7C9BE-5425-450A-9BAD-D760DBF852CD}" srcOrd="0" destOrd="0" presId="urn:microsoft.com/office/officeart/2005/8/layout/hierarchy3"/>
    <dgm:cxn modelId="{A0C1F755-B4FD-4DFE-A08B-9234546F0090}" type="presParOf" srcId="{FA7E3574-7CEB-42BD-BE4D-EB78F8F4C7EE}" destId="{FCAA3685-2250-4787-A9D6-4A256BA41730}" srcOrd="1" destOrd="0" presId="urn:microsoft.com/office/officeart/2005/8/layout/hierarchy3"/>
    <dgm:cxn modelId="{FB618D4D-CE9E-41E5-BC20-E8219B8AABDD}" type="presParOf" srcId="{E2F49205-3443-4E34-93EF-FB1D4D6FE22A}" destId="{E1791B91-680A-4E2C-8957-6F930B838161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C37A20B-A838-44A7-9808-6CDF43E27F8D}" type="doc">
      <dgm:prSet loTypeId="urn:microsoft.com/office/officeart/2005/8/layout/vList5" loCatId="list" qsTypeId="urn:microsoft.com/office/officeart/2005/8/quickstyle/3d4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8A9BBC8-CCDD-4B40-857C-0248CFF6C2E0}">
      <dgm:prSet phldrT="[Text]" custT="1"/>
      <dgm:spPr/>
      <dgm:t>
        <a:bodyPr/>
        <a:lstStyle/>
        <a:p>
          <a:r>
            <a:rPr lang="en-US" sz="3000" b="1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1</a:t>
          </a:r>
          <a:endParaRPr lang="en-US" sz="3000" b="1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51C00D3-5111-4125-9228-50964299F9EE}" type="parTrans" cxnId="{13EE2129-8B64-4144-A6D9-CD9FE5C2E1D1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5589FCEB-4DF3-4C20-BED4-A4E28EE0869B}" type="sibTrans" cxnId="{13EE2129-8B64-4144-A6D9-CD9FE5C2E1D1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45BEB911-945A-4F20-852F-7CC98222B89D}">
      <dgm:prSet phldrT="[Text]" custT="1"/>
      <dgm:spPr/>
      <dgm:t>
        <a:bodyPr/>
        <a:lstStyle/>
        <a:p>
          <a:r>
            <a:rPr lang="en-US" sz="30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Not support Vietnamese</a:t>
          </a:r>
          <a:endParaRPr lang="en-US" sz="30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00CF424-1FB3-4F13-B772-190F90371D80}" type="parTrans" cxnId="{F1F6071E-8892-40F4-A1A1-641F52AF9F09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0A110B06-2726-45A5-AE8D-60677638E854}" type="sibTrans" cxnId="{F1F6071E-8892-40F4-A1A1-641F52AF9F09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B2EA58A7-B484-4F50-B3B7-BAA4D14432A3}">
      <dgm:prSet phldrT="[Text]" custT="1"/>
      <dgm:spPr/>
      <dgm:t>
        <a:bodyPr/>
        <a:lstStyle/>
        <a:p>
          <a:r>
            <a:rPr lang="en-US" sz="3000" b="1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2</a:t>
          </a:r>
          <a:endParaRPr lang="en-US" sz="3000" b="1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3E00890-225B-4CA1-B822-0944B83ABA92}" type="parTrans" cxnId="{887B0651-D110-497D-9673-3E558F9EE31A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2FFEE87B-1A0F-4249-9080-AEA738251676}" type="sibTrans" cxnId="{887B0651-D110-497D-9673-3E558F9EE31A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E7D0D18A-2BEC-4A50-87B6-637777A43CBF}">
      <dgm:prSet phldrT="[Text]" custT="1"/>
      <dgm:spPr/>
      <dgm:t>
        <a:bodyPr/>
        <a:lstStyle/>
        <a:p>
          <a:r>
            <a:rPr lang="en-US" sz="30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Not enough function to manage finance</a:t>
          </a:r>
          <a:endParaRPr lang="en-US" sz="30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94175B4-CD47-4077-B7E0-1BD8DF3BFC05}" type="parTrans" cxnId="{89D1DCFF-3626-4172-8B4D-B9DA51A8B164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2A8CD4CA-0154-443B-9521-79C3AC24393C}" type="sibTrans" cxnId="{89D1DCFF-3626-4172-8B4D-B9DA51A8B164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0F95E70A-06D7-41B4-A6A9-E75100B5C7B9}">
      <dgm:prSet phldrT="[Text]" custT="1"/>
      <dgm:spPr/>
      <dgm:t>
        <a:bodyPr/>
        <a:lstStyle/>
        <a:p>
          <a:r>
            <a:rPr lang="en-US" sz="3000" b="1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3</a:t>
          </a:r>
          <a:endParaRPr lang="en-US" sz="3000" b="1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25F1738-9797-42CD-B3AA-D363B3D84E29}" type="parTrans" cxnId="{25594F71-F3E4-4049-8F46-166B17388E0D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82B9AB03-008D-49A6-9AFB-7DAB0ACD3A0F}" type="sibTrans" cxnId="{25594F71-F3E4-4049-8F46-166B17388E0D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EF3B0344-41C8-458A-B1FA-7712DFC3086F}">
      <dgm:prSet phldrT="[Text]" custT="1"/>
      <dgm:spPr/>
      <dgm:t>
        <a:bodyPr/>
        <a:lstStyle/>
        <a:p>
          <a:r>
            <a:rPr lang="en-US" sz="30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Difficult to use </a:t>
          </a:r>
          <a:endParaRPr lang="en-US" sz="30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F7C1850-20F0-4075-AA69-C581F58788BE}" type="parTrans" cxnId="{7B334765-3301-4418-B36E-CFC9B477742F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4376B390-BC6B-4D3C-AF86-848C68B7C0BC}" type="sibTrans" cxnId="{7B334765-3301-4418-B36E-CFC9B477742F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7A1A12E3-B50A-4B6B-905A-F943F0AF3A63}" type="pres">
      <dgm:prSet presAssocID="{4C37A20B-A838-44A7-9808-6CDF43E27F8D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7F1CCF5-3E54-4902-BB09-55C2E0DECE4C}" type="pres">
      <dgm:prSet presAssocID="{98A9BBC8-CCDD-4B40-857C-0248CFF6C2E0}" presName="linNode" presStyleCnt="0"/>
      <dgm:spPr/>
    </dgm:pt>
    <dgm:pt modelId="{6B7BE942-2F80-4C7F-96B9-6D97CE11C281}" type="pres">
      <dgm:prSet presAssocID="{98A9BBC8-CCDD-4B40-857C-0248CFF6C2E0}" presName="parentText" presStyleLbl="node1" presStyleIdx="0" presStyleCnt="3" custScaleX="42825" custLinFactNeighborX="542" custLinFactNeighborY="827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B6CF995-4984-4694-A00A-DB7665E30601}" type="pres">
      <dgm:prSet presAssocID="{98A9BBC8-CCDD-4B40-857C-0248CFF6C2E0}" presName="descendantText" presStyleLbl="alignAccFollowNode1" presStyleIdx="0" presStyleCnt="3" custScaleX="10973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6DECFF4-0FD1-4A1A-8495-FEA144BA7379}" type="pres">
      <dgm:prSet presAssocID="{5589FCEB-4DF3-4C20-BED4-A4E28EE0869B}" presName="sp" presStyleCnt="0"/>
      <dgm:spPr/>
    </dgm:pt>
    <dgm:pt modelId="{F9A6AAE2-AA21-4C2F-8D0D-1F97AB23517D}" type="pres">
      <dgm:prSet presAssocID="{B2EA58A7-B484-4F50-B3B7-BAA4D14432A3}" presName="linNode" presStyleCnt="0"/>
      <dgm:spPr/>
    </dgm:pt>
    <dgm:pt modelId="{7C55AABA-58FE-45A5-B609-FFFD94426ECE}" type="pres">
      <dgm:prSet presAssocID="{B2EA58A7-B484-4F50-B3B7-BAA4D14432A3}" presName="parentText" presStyleLbl="node1" presStyleIdx="1" presStyleCnt="3" custScaleX="39091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0E2886E-269B-42B3-B987-29339924A1A1}" type="pres">
      <dgm:prSet presAssocID="{B2EA58A7-B484-4F50-B3B7-BAA4D14432A3}" presName="descendantText" presStyleLbl="alignAccFollowNode1" presStyleIdx="1" presStyleCnt="3" custScaleX="11333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9EC0770-48D4-4616-A7B8-772BF7DEB418}" type="pres">
      <dgm:prSet presAssocID="{2FFEE87B-1A0F-4249-9080-AEA738251676}" presName="sp" presStyleCnt="0"/>
      <dgm:spPr/>
    </dgm:pt>
    <dgm:pt modelId="{7435CBCA-20CD-46E1-9259-46938928A9D6}" type="pres">
      <dgm:prSet presAssocID="{0F95E70A-06D7-41B4-A6A9-E75100B5C7B9}" presName="linNode" presStyleCnt="0"/>
      <dgm:spPr/>
    </dgm:pt>
    <dgm:pt modelId="{08A650D7-B902-4141-9D38-A3E65DC30301}" type="pres">
      <dgm:prSet presAssocID="{0F95E70A-06D7-41B4-A6A9-E75100B5C7B9}" presName="parentText" presStyleLbl="node1" presStyleIdx="2" presStyleCnt="3" custScaleX="3990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7911F4B-834A-49F7-B04B-40C2B62115D9}" type="pres">
      <dgm:prSet presAssocID="{0F95E70A-06D7-41B4-A6A9-E75100B5C7B9}" presName="descendantText" presStyleLbl="alignAccFollowNode1" presStyleIdx="2" presStyleCnt="3" custScaleX="11379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3EE2129-8B64-4144-A6D9-CD9FE5C2E1D1}" srcId="{4C37A20B-A838-44A7-9808-6CDF43E27F8D}" destId="{98A9BBC8-CCDD-4B40-857C-0248CFF6C2E0}" srcOrd="0" destOrd="0" parTransId="{351C00D3-5111-4125-9228-50964299F9EE}" sibTransId="{5589FCEB-4DF3-4C20-BED4-A4E28EE0869B}"/>
    <dgm:cxn modelId="{D97C70DA-CD6F-4849-90EB-392E2F853F96}" type="presOf" srcId="{EF3B0344-41C8-458A-B1FA-7712DFC3086F}" destId="{07911F4B-834A-49F7-B04B-40C2B62115D9}" srcOrd="0" destOrd="0" presId="urn:microsoft.com/office/officeart/2005/8/layout/vList5"/>
    <dgm:cxn modelId="{73057571-E1F1-4670-B709-67F681DE680C}" type="presOf" srcId="{45BEB911-945A-4F20-852F-7CC98222B89D}" destId="{CB6CF995-4984-4694-A00A-DB7665E30601}" srcOrd="0" destOrd="0" presId="urn:microsoft.com/office/officeart/2005/8/layout/vList5"/>
    <dgm:cxn modelId="{25594F71-F3E4-4049-8F46-166B17388E0D}" srcId="{4C37A20B-A838-44A7-9808-6CDF43E27F8D}" destId="{0F95E70A-06D7-41B4-A6A9-E75100B5C7B9}" srcOrd="2" destOrd="0" parTransId="{525F1738-9797-42CD-B3AA-D363B3D84E29}" sibTransId="{82B9AB03-008D-49A6-9AFB-7DAB0ACD3A0F}"/>
    <dgm:cxn modelId="{F1F6071E-8892-40F4-A1A1-641F52AF9F09}" srcId="{98A9BBC8-CCDD-4B40-857C-0248CFF6C2E0}" destId="{45BEB911-945A-4F20-852F-7CC98222B89D}" srcOrd="0" destOrd="0" parTransId="{E00CF424-1FB3-4F13-B772-190F90371D80}" sibTransId="{0A110B06-2726-45A5-AE8D-60677638E854}"/>
    <dgm:cxn modelId="{CE86B34E-1985-4F53-BAA4-8E1F42DD5A37}" type="presOf" srcId="{E7D0D18A-2BEC-4A50-87B6-637777A43CBF}" destId="{B0E2886E-269B-42B3-B987-29339924A1A1}" srcOrd="0" destOrd="0" presId="urn:microsoft.com/office/officeart/2005/8/layout/vList5"/>
    <dgm:cxn modelId="{89D1DCFF-3626-4172-8B4D-B9DA51A8B164}" srcId="{B2EA58A7-B484-4F50-B3B7-BAA4D14432A3}" destId="{E7D0D18A-2BEC-4A50-87B6-637777A43CBF}" srcOrd="0" destOrd="0" parTransId="{D94175B4-CD47-4077-B7E0-1BD8DF3BFC05}" sibTransId="{2A8CD4CA-0154-443B-9521-79C3AC24393C}"/>
    <dgm:cxn modelId="{AC501FA0-45F9-4EEF-8240-962AD46CC51E}" type="presOf" srcId="{98A9BBC8-CCDD-4B40-857C-0248CFF6C2E0}" destId="{6B7BE942-2F80-4C7F-96B9-6D97CE11C281}" srcOrd="0" destOrd="0" presId="urn:microsoft.com/office/officeart/2005/8/layout/vList5"/>
    <dgm:cxn modelId="{887B0651-D110-497D-9673-3E558F9EE31A}" srcId="{4C37A20B-A838-44A7-9808-6CDF43E27F8D}" destId="{B2EA58A7-B484-4F50-B3B7-BAA4D14432A3}" srcOrd="1" destOrd="0" parTransId="{A3E00890-225B-4CA1-B822-0944B83ABA92}" sibTransId="{2FFEE87B-1A0F-4249-9080-AEA738251676}"/>
    <dgm:cxn modelId="{20E7540A-77FB-43CE-B41F-86E6A6172039}" type="presOf" srcId="{0F95E70A-06D7-41B4-A6A9-E75100B5C7B9}" destId="{08A650D7-B902-4141-9D38-A3E65DC30301}" srcOrd="0" destOrd="0" presId="urn:microsoft.com/office/officeart/2005/8/layout/vList5"/>
    <dgm:cxn modelId="{7B334765-3301-4418-B36E-CFC9B477742F}" srcId="{0F95E70A-06D7-41B4-A6A9-E75100B5C7B9}" destId="{EF3B0344-41C8-458A-B1FA-7712DFC3086F}" srcOrd="0" destOrd="0" parTransId="{BF7C1850-20F0-4075-AA69-C581F58788BE}" sibTransId="{4376B390-BC6B-4D3C-AF86-848C68B7C0BC}"/>
    <dgm:cxn modelId="{21B6DD3C-17E3-470C-892A-B0BBFDC2B347}" type="presOf" srcId="{B2EA58A7-B484-4F50-B3B7-BAA4D14432A3}" destId="{7C55AABA-58FE-45A5-B609-FFFD94426ECE}" srcOrd="0" destOrd="0" presId="urn:microsoft.com/office/officeart/2005/8/layout/vList5"/>
    <dgm:cxn modelId="{7697A848-24B4-499A-8A10-C4929D606489}" type="presOf" srcId="{4C37A20B-A838-44A7-9808-6CDF43E27F8D}" destId="{7A1A12E3-B50A-4B6B-905A-F943F0AF3A63}" srcOrd="0" destOrd="0" presId="urn:microsoft.com/office/officeart/2005/8/layout/vList5"/>
    <dgm:cxn modelId="{C399BD2F-57D7-42E6-B0FA-6785E383948D}" type="presParOf" srcId="{7A1A12E3-B50A-4B6B-905A-F943F0AF3A63}" destId="{F7F1CCF5-3E54-4902-BB09-55C2E0DECE4C}" srcOrd="0" destOrd="0" presId="urn:microsoft.com/office/officeart/2005/8/layout/vList5"/>
    <dgm:cxn modelId="{CC606244-F7A1-469B-A612-D37F99A9420C}" type="presParOf" srcId="{F7F1CCF5-3E54-4902-BB09-55C2E0DECE4C}" destId="{6B7BE942-2F80-4C7F-96B9-6D97CE11C281}" srcOrd="0" destOrd="0" presId="urn:microsoft.com/office/officeart/2005/8/layout/vList5"/>
    <dgm:cxn modelId="{80A845F6-7A89-4EB7-989F-26BF5DA41D10}" type="presParOf" srcId="{F7F1CCF5-3E54-4902-BB09-55C2E0DECE4C}" destId="{CB6CF995-4984-4694-A00A-DB7665E30601}" srcOrd="1" destOrd="0" presId="urn:microsoft.com/office/officeart/2005/8/layout/vList5"/>
    <dgm:cxn modelId="{01ED1D6D-B3E6-47A8-80EA-62A601C65827}" type="presParOf" srcId="{7A1A12E3-B50A-4B6B-905A-F943F0AF3A63}" destId="{86DECFF4-0FD1-4A1A-8495-FEA144BA7379}" srcOrd="1" destOrd="0" presId="urn:microsoft.com/office/officeart/2005/8/layout/vList5"/>
    <dgm:cxn modelId="{504EA4D4-C49C-4670-9421-ECEB09830B23}" type="presParOf" srcId="{7A1A12E3-B50A-4B6B-905A-F943F0AF3A63}" destId="{F9A6AAE2-AA21-4C2F-8D0D-1F97AB23517D}" srcOrd="2" destOrd="0" presId="urn:microsoft.com/office/officeart/2005/8/layout/vList5"/>
    <dgm:cxn modelId="{3687292C-5D28-4184-835C-3B8AAF950AFB}" type="presParOf" srcId="{F9A6AAE2-AA21-4C2F-8D0D-1F97AB23517D}" destId="{7C55AABA-58FE-45A5-B609-FFFD94426ECE}" srcOrd="0" destOrd="0" presId="urn:microsoft.com/office/officeart/2005/8/layout/vList5"/>
    <dgm:cxn modelId="{9B5B549E-3D66-4269-979A-375880FD7084}" type="presParOf" srcId="{F9A6AAE2-AA21-4C2F-8D0D-1F97AB23517D}" destId="{B0E2886E-269B-42B3-B987-29339924A1A1}" srcOrd="1" destOrd="0" presId="urn:microsoft.com/office/officeart/2005/8/layout/vList5"/>
    <dgm:cxn modelId="{BEC24D49-2A15-41B1-9328-CD3773515BD4}" type="presParOf" srcId="{7A1A12E3-B50A-4B6B-905A-F943F0AF3A63}" destId="{B9EC0770-48D4-4616-A7B8-772BF7DEB418}" srcOrd="3" destOrd="0" presId="urn:microsoft.com/office/officeart/2005/8/layout/vList5"/>
    <dgm:cxn modelId="{E5918EB3-776B-476D-9BAA-F5CFB5158C24}" type="presParOf" srcId="{7A1A12E3-B50A-4B6B-905A-F943F0AF3A63}" destId="{7435CBCA-20CD-46E1-9259-46938928A9D6}" srcOrd="4" destOrd="0" presId="urn:microsoft.com/office/officeart/2005/8/layout/vList5"/>
    <dgm:cxn modelId="{E551E953-304E-4FB6-9265-FB99FCBD973E}" type="presParOf" srcId="{7435CBCA-20CD-46E1-9259-46938928A9D6}" destId="{08A650D7-B902-4141-9D38-A3E65DC30301}" srcOrd="0" destOrd="0" presId="urn:microsoft.com/office/officeart/2005/8/layout/vList5"/>
    <dgm:cxn modelId="{D0AF2087-58F9-4C96-B310-288ABA70C87F}" type="presParOf" srcId="{7435CBCA-20CD-46E1-9259-46938928A9D6}" destId="{07911F4B-834A-49F7-B04B-40C2B62115D9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C37A20B-A838-44A7-9808-6CDF43E27F8D}" type="doc">
      <dgm:prSet loTypeId="urn:microsoft.com/office/officeart/2005/8/layout/vList5" loCatId="list" qsTypeId="urn:microsoft.com/office/officeart/2005/8/quickstyle/3d4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8A9BBC8-CCDD-4B40-857C-0248CFF6C2E0}">
      <dgm:prSet phldrT="[Text]" custT="1"/>
      <dgm:spPr/>
      <dgm:t>
        <a:bodyPr/>
        <a:lstStyle/>
        <a:p>
          <a:r>
            <a:rPr lang="en-US" sz="3000" b="1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1</a:t>
          </a:r>
          <a:endParaRPr lang="en-US" sz="3000" b="1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51C00D3-5111-4125-9228-50964299F9EE}" type="parTrans" cxnId="{13EE2129-8B64-4144-A6D9-CD9FE5C2E1D1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5589FCEB-4DF3-4C20-BED4-A4E28EE0869B}" type="sibTrans" cxnId="{13EE2129-8B64-4144-A6D9-CD9FE5C2E1D1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45BEB911-945A-4F20-852F-7CC98222B89D}">
      <dgm:prSet phldrT="[Text]" custT="1"/>
      <dgm:spPr/>
      <dgm:t>
        <a:bodyPr/>
        <a:lstStyle/>
        <a:p>
          <a:r>
            <a:rPr lang="en-US" sz="30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Lost data </a:t>
          </a:r>
          <a:endParaRPr lang="en-US" sz="30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00CF424-1FB3-4F13-B772-190F90371D80}" type="parTrans" cxnId="{F1F6071E-8892-40F4-A1A1-641F52AF9F09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0A110B06-2726-45A5-AE8D-60677638E854}" type="sibTrans" cxnId="{F1F6071E-8892-40F4-A1A1-641F52AF9F09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B2EA58A7-B484-4F50-B3B7-BAA4D14432A3}">
      <dgm:prSet phldrT="[Text]" custT="1"/>
      <dgm:spPr/>
      <dgm:t>
        <a:bodyPr/>
        <a:lstStyle/>
        <a:p>
          <a:r>
            <a:rPr lang="en-US" sz="3000" b="1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2</a:t>
          </a:r>
          <a:endParaRPr lang="en-US" sz="3000" b="1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3E00890-225B-4CA1-B822-0944B83ABA92}" type="parTrans" cxnId="{887B0651-D110-497D-9673-3E558F9EE31A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2FFEE87B-1A0F-4249-9080-AEA738251676}" type="sibTrans" cxnId="{887B0651-D110-497D-9673-3E558F9EE31A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E7D0D18A-2BEC-4A50-87B6-637777A43CBF}">
      <dgm:prSet phldrT="[Text]" custT="1"/>
      <dgm:spPr/>
      <dgm:t>
        <a:bodyPr/>
        <a:lstStyle/>
        <a:p>
          <a:r>
            <a:rPr lang="en-US" sz="30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Must buy to use</a:t>
          </a:r>
          <a:endParaRPr lang="en-US" sz="30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94175B4-CD47-4077-B7E0-1BD8DF3BFC05}" type="parTrans" cxnId="{89D1DCFF-3626-4172-8B4D-B9DA51A8B164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2A8CD4CA-0154-443B-9521-79C3AC24393C}" type="sibTrans" cxnId="{89D1DCFF-3626-4172-8B4D-B9DA51A8B164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0F95E70A-06D7-41B4-A6A9-E75100B5C7B9}">
      <dgm:prSet phldrT="[Text]" custT="1"/>
      <dgm:spPr/>
      <dgm:t>
        <a:bodyPr/>
        <a:lstStyle/>
        <a:p>
          <a:r>
            <a:rPr lang="en-US" sz="3000" b="1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3</a:t>
          </a:r>
          <a:endParaRPr lang="en-US" sz="3000" b="1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25F1738-9797-42CD-B3AA-D363B3D84E29}" type="parTrans" cxnId="{25594F71-F3E4-4049-8F46-166B17388E0D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82B9AB03-008D-49A6-9AFB-7DAB0ACD3A0F}" type="sibTrans" cxnId="{25594F71-F3E4-4049-8F46-166B17388E0D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EF3B0344-41C8-458A-B1FA-7712DFC3086F}">
      <dgm:prSet phldrT="[Text]" custT="1"/>
      <dgm:spPr/>
      <dgm:t>
        <a:bodyPr/>
        <a:lstStyle/>
        <a:p>
          <a:r>
            <a:rPr lang="en-US" sz="30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Very confuse </a:t>
          </a:r>
          <a:endParaRPr lang="en-US" sz="30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F7C1850-20F0-4075-AA69-C581F58788BE}" type="parTrans" cxnId="{7B334765-3301-4418-B36E-CFC9B477742F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4376B390-BC6B-4D3C-AF86-848C68B7C0BC}" type="sibTrans" cxnId="{7B334765-3301-4418-B36E-CFC9B477742F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7A1A12E3-B50A-4B6B-905A-F943F0AF3A63}" type="pres">
      <dgm:prSet presAssocID="{4C37A20B-A838-44A7-9808-6CDF43E27F8D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7F1CCF5-3E54-4902-BB09-55C2E0DECE4C}" type="pres">
      <dgm:prSet presAssocID="{98A9BBC8-CCDD-4B40-857C-0248CFF6C2E0}" presName="linNode" presStyleCnt="0"/>
      <dgm:spPr/>
    </dgm:pt>
    <dgm:pt modelId="{6B7BE942-2F80-4C7F-96B9-6D97CE11C281}" type="pres">
      <dgm:prSet presAssocID="{98A9BBC8-CCDD-4B40-857C-0248CFF6C2E0}" presName="parentText" presStyleLbl="node1" presStyleIdx="0" presStyleCnt="3" custScaleX="39256" custLinFactNeighborX="697" custLinFactNeighborY="-152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B6CF995-4984-4694-A00A-DB7665E30601}" type="pres">
      <dgm:prSet presAssocID="{98A9BBC8-CCDD-4B40-857C-0248CFF6C2E0}" presName="descendantText" presStyleLbl="alignAccFollowNode1" presStyleIdx="0" presStyleCnt="3" custScaleX="10973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6DECFF4-0FD1-4A1A-8495-FEA144BA7379}" type="pres">
      <dgm:prSet presAssocID="{5589FCEB-4DF3-4C20-BED4-A4E28EE0869B}" presName="sp" presStyleCnt="0"/>
      <dgm:spPr/>
    </dgm:pt>
    <dgm:pt modelId="{F9A6AAE2-AA21-4C2F-8D0D-1F97AB23517D}" type="pres">
      <dgm:prSet presAssocID="{B2EA58A7-B484-4F50-B3B7-BAA4D14432A3}" presName="linNode" presStyleCnt="0"/>
      <dgm:spPr/>
    </dgm:pt>
    <dgm:pt modelId="{7C55AABA-58FE-45A5-B609-FFFD94426ECE}" type="pres">
      <dgm:prSet presAssocID="{B2EA58A7-B484-4F50-B3B7-BAA4D14432A3}" presName="parentText" presStyleLbl="node1" presStyleIdx="1" presStyleCnt="3" custScaleX="39091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0E2886E-269B-42B3-B987-29339924A1A1}" type="pres">
      <dgm:prSet presAssocID="{B2EA58A7-B484-4F50-B3B7-BAA4D14432A3}" presName="descendantText" presStyleLbl="alignAccFollowNode1" presStyleIdx="1" presStyleCnt="3" custScaleX="11333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9EC0770-48D4-4616-A7B8-772BF7DEB418}" type="pres">
      <dgm:prSet presAssocID="{2FFEE87B-1A0F-4249-9080-AEA738251676}" presName="sp" presStyleCnt="0"/>
      <dgm:spPr/>
    </dgm:pt>
    <dgm:pt modelId="{7435CBCA-20CD-46E1-9259-46938928A9D6}" type="pres">
      <dgm:prSet presAssocID="{0F95E70A-06D7-41B4-A6A9-E75100B5C7B9}" presName="linNode" presStyleCnt="0"/>
      <dgm:spPr/>
    </dgm:pt>
    <dgm:pt modelId="{08A650D7-B902-4141-9D38-A3E65DC30301}" type="pres">
      <dgm:prSet presAssocID="{0F95E70A-06D7-41B4-A6A9-E75100B5C7B9}" presName="parentText" presStyleLbl="node1" presStyleIdx="2" presStyleCnt="3" custScaleX="3990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7911F4B-834A-49F7-B04B-40C2B62115D9}" type="pres">
      <dgm:prSet presAssocID="{0F95E70A-06D7-41B4-A6A9-E75100B5C7B9}" presName="descendantText" presStyleLbl="alignAccFollowNode1" presStyleIdx="2" presStyleCnt="3" custScaleX="11379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B29C22F-0D66-4FD2-880C-E7975BC0FD37}" type="presOf" srcId="{B2EA58A7-B484-4F50-B3B7-BAA4D14432A3}" destId="{7C55AABA-58FE-45A5-B609-FFFD94426ECE}" srcOrd="0" destOrd="0" presId="urn:microsoft.com/office/officeart/2005/8/layout/vList5"/>
    <dgm:cxn modelId="{13EE2129-8B64-4144-A6D9-CD9FE5C2E1D1}" srcId="{4C37A20B-A838-44A7-9808-6CDF43E27F8D}" destId="{98A9BBC8-CCDD-4B40-857C-0248CFF6C2E0}" srcOrd="0" destOrd="0" parTransId="{351C00D3-5111-4125-9228-50964299F9EE}" sibTransId="{5589FCEB-4DF3-4C20-BED4-A4E28EE0869B}"/>
    <dgm:cxn modelId="{64E810FE-3878-4AFB-A259-FCD24AFF9634}" type="presOf" srcId="{0F95E70A-06D7-41B4-A6A9-E75100B5C7B9}" destId="{08A650D7-B902-4141-9D38-A3E65DC30301}" srcOrd="0" destOrd="0" presId="urn:microsoft.com/office/officeart/2005/8/layout/vList5"/>
    <dgm:cxn modelId="{25594F71-F3E4-4049-8F46-166B17388E0D}" srcId="{4C37A20B-A838-44A7-9808-6CDF43E27F8D}" destId="{0F95E70A-06D7-41B4-A6A9-E75100B5C7B9}" srcOrd="2" destOrd="0" parTransId="{525F1738-9797-42CD-B3AA-D363B3D84E29}" sibTransId="{82B9AB03-008D-49A6-9AFB-7DAB0ACD3A0F}"/>
    <dgm:cxn modelId="{F1F6071E-8892-40F4-A1A1-641F52AF9F09}" srcId="{98A9BBC8-CCDD-4B40-857C-0248CFF6C2E0}" destId="{45BEB911-945A-4F20-852F-7CC98222B89D}" srcOrd="0" destOrd="0" parTransId="{E00CF424-1FB3-4F13-B772-190F90371D80}" sibTransId="{0A110B06-2726-45A5-AE8D-60677638E854}"/>
    <dgm:cxn modelId="{059FD646-E43B-412B-A993-25AD2C8D6972}" type="presOf" srcId="{98A9BBC8-CCDD-4B40-857C-0248CFF6C2E0}" destId="{6B7BE942-2F80-4C7F-96B9-6D97CE11C281}" srcOrd="0" destOrd="0" presId="urn:microsoft.com/office/officeart/2005/8/layout/vList5"/>
    <dgm:cxn modelId="{89D1DCFF-3626-4172-8B4D-B9DA51A8B164}" srcId="{B2EA58A7-B484-4F50-B3B7-BAA4D14432A3}" destId="{E7D0D18A-2BEC-4A50-87B6-637777A43CBF}" srcOrd="0" destOrd="0" parTransId="{D94175B4-CD47-4077-B7E0-1BD8DF3BFC05}" sibTransId="{2A8CD4CA-0154-443B-9521-79C3AC24393C}"/>
    <dgm:cxn modelId="{E3AC6B51-2C34-48D0-955B-4F494E90BC53}" type="presOf" srcId="{45BEB911-945A-4F20-852F-7CC98222B89D}" destId="{CB6CF995-4984-4694-A00A-DB7665E30601}" srcOrd="0" destOrd="0" presId="urn:microsoft.com/office/officeart/2005/8/layout/vList5"/>
    <dgm:cxn modelId="{68D6FE53-5F6A-439D-A1AC-C48659DCFDD1}" type="presOf" srcId="{E7D0D18A-2BEC-4A50-87B6-637777A43CBF}" destId="{B0E2886E-269B-42B3-B987-29339924A1A1}" srcOrd="0" destOrd="0" presId="urn:microsoft.com/office/officeart/2005/8/layout/vList5"/>
    <dgm:cxn modelId="{887B0651-D110-497D-9673-3E558F9EE31A}" srcId="{4C37A20B-A838-44A7-9808-6CDF43E27F8D}" destId="{B2EA58A7-B484-4F50-B3B7-BAA4D14432A3}" srcOrd="1" destOrd="0" parTransId="{A3E00890-225B-4CA1-B822-0944B83ABA92}" sibTransId="{2FFEE87B-1A0F-4249-9080-AEA738251676}"/>
    <dgm:cxn modelId="{8B30AB60-7D07-4530-8BA4-B2BCA7C7A512}" type="presOf" srcId="{4C37A20B-A838-44A7-9808-6CDF43E27F8D}" destId="{7A1A12E3-B50A-4B6B-905A-F943F0AF3A63}" srcOrd="0" destOrd="0" presId="urn:microsoft.com/office/officeart/2005/8/layout/vList5"/>
    <dgm:cxn modelId="{7B334765-3301-4418-B36E-CFC9B477742F}" srcId="{0F95E70A-06D7-41B4-A6A9-E75100B5C7B9}" destId="{EF3B0344-41C8-458A-B1FA-7712DFC3086F}" srcOrd="0" destOrd="0" parTransId="{BF7C1850-20F0-4075-AA69-C581F58788BE}" sibTransId="{4376B390-BC6B-4D3C-AF86-848C68B7C0BC}"/>
    <dgm:cxn modelId="{343CCE19-6916-4EAD-AA59-4D18F4C4B88F}" type="presOf" srcId="{EF3B0344-41C8-458A-B1FA-7712DFC3086F}" destId="{07911F4B-834A-49F7-B04B-40C2B62115D9}" srcOrd="0" destOrd="0" presId="urn:microsoft.com/office/officeart/2005/8/layout/vList5"/>
    <dgm:cxn modelId="{71E75A13-F4BB-45DB-9E10-85A4C3FC13BC}" type="presParOf" srcId="{7A1A12E3-B50A-4B6B-905A-F943F0AF3A63}" destId="{F7F1CCF5-3E54-4902-BB09-55C2E0DECE4C}" srcOrd="0" destOrd="0" presId="urn:microsoft.com/office/officeart/2005/8/layout/vList5"/>
    <dgm:cxn modelId="{37BEDE81-DA40-4F47-8916-ADE2D3F121CC}" type="presParOf" srcId="{F7F1CCF5-3E54-4902-BB09-55C2E0DECE4C}" destId="{6B7BE942-2F80-4C7F-96B9-6D97CE11C281}" srcOrd="0" destOrd="0" presId="urn:microsoft.com/office/officeart/2005/8/layout/vList5"/>
    <dgm:cxn modelId="{A0E9F6E0-571D-40DF-AEFB-5FFE3904B4E2}" type="presParOf" srcId="{F7F1CCF5-3E54-4902-BB09-55C2E0DECE4C}" destId="{CB6CF995-4984-4694-A00A-DB7665E30601}" srcOrd="1" destOrd="0" presId="urn:microsoft.com/office/officeart/2005/8/layout/vList5"/>
    <dgm:cxn modelId="{5AA8DA4E-3B1D-4BAD-A72B-9DA0D2DA44CA}" type="presParOf" srcId="{7A1A12E3-B50A-4B6B-905A-F943F0AF3A63}" destId="{86DECFF4-0FD1-4A1A-8495-FEA144BA7379}" srcOrd="1" destOrd="0" presId="urn:microsoft.com/office/officeart/2005/8/layout/vList5"/>
    <dgm:cxn modelId="{703E2E04-69AF-41F4-9780-FA7B3014A074}" type="presParOf" srcId="{7A1A12E3-B50A-4B6B-905A-F943F0AF3A63}" destId="{F9A6AAE2-AA21-4C2F-8D0D-1F97AB23517D}" srcOrd="2" destOrd="0" presId="urn:microsoft.com/office/officeart/2005/8/layout/vList5"/>
    <dgm:cxn modelId="{C7BDC223-0430-49C7-AE88-4D9ECD138559}" type="presParOf" srcId="{F9A6AAE2-AA21-4C2F-8D0D-1F97AB23517D}" destId="{7C55AABA-58FE-45A5-B609-FFFD94426ECE}" srcOrd="0" destOrd="0" presId="urn:microsoft.com/office/officeart/2005/8/layout/vList5"/>
    <dgm:cxn modelId="{DAB278D3-83D9-40B8-AF9F-46972144A333}" type="presParOf" srcId="{F9A6AAE2-AA21-4C2F-8D0D-1F97AB23517D}" destId="{B0E2886E-269B-42B3-B987-29339924A1A1}" srcOrd="1" destOrd="0" presId="urn:microsoft.com/office/officeart/2005/8/layout/vList5"/>
    <dgm:cxn modelId="{F15105D6-C3AF-4B16-A81F-1AA086717DDD}" type="presParOf" srcId="{7A1A12E3-B50A-4B6B-905A-F943F0AF3A63}" destId="{B9EC0770-48D4-4616-A7B8-772BF7DEB418}" srcOrd="3" destOrd="0" presId="urn:microsoft.com/office/officeart/2005/8/layout/vList5"/>
    <dgm:cxn modelId="{EBF0EF90-8427-4679-8644-590624F014AC}" type="presParOf" srcId="{7A1A12E3-B50A-4B6B-905A-F943F0AF3A63}" destId="{7435CBCA-20CD-46E1-9259-46938928A9D6}" srcOrd="4" destOrd="0" presId="urn:microsoft.com/office/officeart/2005/8/layout/vList5"/>
    <dgm:cxn modelId="{6FAFF2F4-1D9B-4CE7-A039-046F0CD1F47F}" type="presParOf" srcId="{7435CBCA-20CD-46E1-9259-46938928A9D6}" destId="{08A650D7-B902-4141-9D38-A3E65DC30301}" srcOrd="0" destOrd="0" presId="urn:microsoft.com/office/officeart/2005/8/layout/vList5"/>
    <dgm:cxn modelId="{B44EA626-8AFF-43C1-B778-FDD15DDBDAD7}" type="presParOf" srcId="{7435CBCA-20CD-46E1-9259-46938928A9D6}" destId="{07911F4B-834A-49F7-B04B-40C2B62115D9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975153E-7A06-4E1D-BA3C-6E9B03182129}" type="doc">
      <dgm:prSet loTypeId="urn:diagrams.loki3.com/BracketList" loCatId="list" qsTypeId="urn:microsoft.com/office/officeart/2005/8/quickstyle/3d4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C88398C-6F56-4E11-B7D8-D9BF3F50012C}">
      <dgm:prSet phldrT="[Text]" custT="1"/>
      <dgm:spPr/>
      <dgm:t>
        <a:bodyPr/>
        <a:lstStyle/>
        <a:p>
          <a:r>
            <a:rPr lang="en-US" sz="30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Interface</a:t>
          </a:r>
          <a:endParaRPr lang="en-US" sz="30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9235292E-8E0C-40CE-A7C6-330C1D8D17B9}" type="parTrans" cxnId="{61CFF7F0-26A7-46BB-A55F-7E0B8638BBBF}">
      <dgm:prSet/>
      <dgm:spPr/>
      <dgm:t>
        <a:bodyPr/>
        <a:lstStyle/>
        <a:p>
          <a:endParaRPr lang="en-US"/>
        </a:p>
      </dgm:t>
    </dgm:pt>
    <dgm:pt modelId="{401363E6-C952-441A-B7FC-BC4D67BA1D89}" type="sibTrans" cxnId="{61CFF7F0-26A7-46BB-A55F-7E0B8638BBBF}">
      <dgm:prSet/>
      <dgm:spPr/>
      <dgm:t>
        <a:bodyPr/>
        <a:lstStyle/>
        <a:p>
          <a:endParaRPr lang="en-US"/>
        </a:p>
      </dgm:t>
    </dgm:pt>
    <dgm:pt modelId="{F7DBB974-7E50-4956-A6A0-DCF2D62FE1C8}">
      <dgm:prSet phldrT="[Text]" custT="1"/>
      <dgm:spPr/>
      <dgm:t>
        <a:bodyPr/>
        <a:lstStyle/>
        <a:p>
          <a:r>
            <a:rPr lang="en-US" sz="2500" dirty="0" smtClean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User- friendly</a:t>
          </a:r>
          <a:endParaRPr lang="en-US" sz="2500" dirty="0">
            <a:ln>
              <a:solidFill>
                <a:schemeClr val="tx1"/>
              </a:solidFill>
            </a:ln>
            <a:solidFill>
              <a:sysClr val="windowText" lastClr="00000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B3AA45D-78BE-463D-9953-1780D7C0A034}" type="parTrans" cxnId="{55CB0E89-48A2-43B9-8C5C-AC0F0C1CEBE9}">
      <dgm:prSet/>
      <dgm:spPr/>
      <dgm:t>
        <a:bodyPr/>
        <a:lstStyle/>
        <a:p>
          <a:endParaRPr lang="en-US"/>
        </a:p>
      </dgm:t>
    </dgm:pt>
    <dgm:pt modelId="{657B153B-417D-427F-A964-72965A0DAB0C}" type="sibTrans" cxnId="{55CB0E89-48A2-43B9-8C5C-AC0F0C1CEBE9}">
      <dgm:prSet/>
      <dgm:spPr/>
      <dgm:t>
        <a:bodyPr/>
        <a:lstStyle/>
        <a:p>
          <a:endParaRPr lang="en-US"/>
        </a:p>
      </dgm:t>
    </dgm:pt>
    <dgm:pt modelId="{7802499D-B94A-4F91-9ACD-3F202725C3F1}">
      <dgm:prSet phldrT="[Text]" custT="1"/>
      <dgm:spPr/>
      <dgm:t>
        <a:bodyPr/>
        <a:lstStyle/>
        <a:p>
          <a:r>
            <a:rPr lang="en-US" sz="30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Functions</a:t>
          </a:r>
          <a:endParaRPr lang="en-US" sz="30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E8CD1C3-3700-4BE9-A5B4-388D00D6DF26}" type="parTrans" cxnId="{2B67C0E1-0707-4405-892F-65700E0490BC}">
      <dgm:prSet/>
      <dgm:spPr/>
      <dgm:t>
        <a:bodyPr/>
        <a:lstStyle/>
        <a:p>
          <a:endParaRPr lang="en-US"/>
        </a:p>
      </dgm:t>
    </dgm:pt>
    <dgm:pt modelId="{174861CF-13EF-4F1C-B733-D1FAD478639A}" type="sibTrans" cxnId="{2B67C0E1-0707-4405-892F-65700E0490BC}">
      <dgm:prSet/>
      <dgm:spPr/>
      <dgm:t>
        <a:bodyPr/>
        <a:lstStyle/>
        <a:p>
          <a:endParaRPr lang="en-US"/>
        </a:p>
      </dgm:t>
    </dgm:pt>
    <dgm:pt modelId="{DD598542-7DA2-4EA9-87FA-12DBF09D4BBD}">
      <dgm:prSet phldrT="[Text]" custT="1"/>
      <dgm:spPr/>
      <dgm:t>
        <a:bodyPr/>
        <a:lstStyle/>
        <a:p>
          <a:r>
            <a:rPr lang="en-US" sz="2500" dirty="0" smtClean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Schedule: Create weekly or monthly schedule </a:t>
          </a:r>
          <a:endParaRPr lang="en-US" sz="2500" dirty="0">
            <a:ln>
              <a:solidFill>
                <a:schemeClr val="tx1"/>
              </a:solidFill>
            </a:ln>
            <a:solidFill>
              <a:sysClr val="windowText" lastClr="00000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87FCF65-24A3-415C-952A-BB7F5EF07A56}" type="parTrans" cxnId="{B6FF3406-0FE3-4F4F-A3E2-05E0B60DBD0E}">
      <dgm:prSet/>
      <dgm:spPr/>
      <dgm:t>
        <a:bodyPr/>
        <a:lstStyle/>
        <a:p>
          <a:endParaRPr lang="en-US"/>
        </a:p>
      </dgm:t>
    </dgm:pt>
    <dgm:pt modelId="{92D7B045-3212-4BA0-95B7-6CF0E2317ABA}" type="sibTrans" cxnId="{B6FF3406-0FE3-4F4F-A3E2-05E0B60DBD0E}">
      <dgm:prSet/>
      <dgm:spPr/>
      <dgm:t>
        <a:bodyPr/>
        <a:lstStyle/>
        <a:p>
          <a:endParaRPr lang="en-US"/>
        </a:p>
      </dgm:t>
    </dgm:pt>
    <dgm:pt modelId="{2B57AA01-9D4B-42C3-A255-A4907D92E7C5}">
      <dgm:prSet phldrT="[Text]" custT="1"/>
      <dgm:spPr/>
      <dgm:t>
        <a:bodyPr/>
        <a:lstStyle/>
        <a:p>
          <a:r>
            <a:rPr lang="en-US" sz="2500" dirty="0" smtClean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Elegant  </a:t>
          </a:r>
          <a:endParaRPr lang="en-US" sz="2500" dirty="0">
            <a:ln>
              <a:solidFill>
                <a:schemeClr val="tx1"/>
              </a:solidFill>
            </a:ln>
            <a:solidFill>
              <a:sysClr val="windowText" lastClr="00000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339D023-ECDF-4279-9915-A9989A24EEC8}" type="parTrans" cxnId="{5F9E7089-CF00-40C0-B066-F4A3C15EE168}">
      <dgm:prSet/>
      <dgm:spPr/>
      <dgm:t>
        <a:bodyPr/>
        <a:lstStyle/>
        <a:p>
          <a:endParaRPr lang="en-US"/>
        </a:p>
      </dgm:t>
    </dgm:pt>
    <dgm:pt modelId="{8744B92A-2A89-4108-8E6B-198A28700616}" type="sibTrans" cxnId="{5F9E7089-CF00-40C0-B066-F4A3C15EE168}">
      <dgm:prSet/>
      <dgm:spPr/>
      <dgm:t>
        <a:bodyPr/>
        <a:lstStyle/>
        <a:p>
          <a:endParaRPr lang="en-US"/>
        </a:p>
      </dgm:t>
    </dgm:pt>
    <dgm:pt modelId="{2C9D1367-4951-4678-972C-FFA2E5260828}">
      <dgm:prSet phldrT="[Text]" custT="1"/>
      <dgm:spPr/>
      <dgm:t>
        <a:bodyPr/>
        <a:lstStyle/>
        <a:p>
          <a:r>
            <a:rPr lang="en-US" sz="2500" dirty="0" smtClean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Income and Expense Management</a:t>
          </a:r>
          <a:endParaRPr lang="en-US" sz="2500" dirty="0">
            <a:ln>
              <a:solidFill>
                <a:schemeClr val="tx1"/>
              </a:solidFill>
            </a:ln>
            <a:solidFill>
              <a:sysClr val="windowText" lastClr="00000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1F1DE2C-9798-438F-BA1F-4F5187DBE7F8}" type="parTrans" cxnId="{D3FE31B5-6E05-405E-B07A-E1ACFAA4DAE3}">
      <dgm:prSet/>
      <dgm:spPr/>
      <dgm:t>
        <a:bodyPr/>
        <a:lstStyle/>
        <a:p>
          <a:endParaRPr lang="en-US"/>
        </a:p>
      </dgm:t>
    </dgm:pt>
    <dgm:pt modelId="{882AE53D-1E04-487F-9FDB-4D9B4D1E05BB}" type="sibTrans" cxnId="{D3FE31B5-6E05-405E-B07A-E1ACFAA4DAE3}">
      <dgm:prSet/>
      <dgm:spPr/>
      <dgm:t>
        <a:bodyPr/>
        <a:lstStyle/>
        <a:p>
          <a:endParaRPr lang="en-US"/>
        </a:p>
      </dgm:t>
    </dgm:pt>
    <dgm:pt modelId="{EB44B448-4D2E-4105-9AEB-28E31CB3418F}">
      <dgm:prSet phldrT="[Text]" custT="1"/>
      <dgm:spPr/>
      <dgm:t>
        <a:bodyPr/>
        <a:lstStyle/>
        <a:p>
          <a:r>
            <a:rPr lang="en-US" sz="2500" dirty="0" smtClean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Warning</a:t>
          </a:r>
          <a:endParaRPr lang="en-US" sz="2500" dirty="0">
            <a:ln>
              <a:solidFill>
                <a:schemeClr val="tx1"/>
              </a:solidFill>
            </a:ln>
            <a:solidFill>
              <a:sysClr val="windowText" lastClr="00000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B141177-E2DF-4FF0-8428-27A0296852C7}" type="parTrans" cxnId="{E2F67781-FABD-41A9-B826-CC9553A445BE}">
      <dgm:prSet/>
      <dgm:spPr/>
      <dgm:t>
        <a:bodyPr/>
        <a:lstStyle/>
        <a:p>
          <a:endParaRPr lang="en-US"/>
        </a:p>
      </dgm:t>
    </dgm:pt>
    <dgm:pt modelId="{3183A284-E9C3-4CB2-AE65-55683FFA7C82}" type="sibTrans" cxnId="{E2F67781-FABD-41A9-B826-CC9553A445BE}">
      <dgm:prSet/>
      <dgm:spPr/>
      <dgm:t>
        <a:bodyPr/>
        <a:lstStyle/>
        <a:p>
          <a:endParaRPr lang="en-US"/>
        </a:p>
      </dgm:t>
    </dgm:pt>
    <dgm:pt modelId="{B8D8D7C3-42BB-4965-83F3-3710B4AFE882}">
      <dgm:prSet phldrT="[Text]" custT="1"/>
      <dgm:spPr/>
      <dgm:t>
        <a:bodyPr/>
        <a:lstStyle/>
        <a:p>
          <a:r>
            <a:rPr lang="en-US" sz="2500" dirty="0" smtClean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Use Vietnamese</a:t>
          </a:r>
          <a:endParaRPr lang="en-US" sz="2500" dirty="0">
            <a:ln>
              <a:solidFill>
                <a:schemeClr val="tx1"/>
              </a:solidFill>
            </a:ln>
            <a:solidFill>
              <a:sysClr val="windowText" lastClr="00000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1C8B2B4-DDEA-400B-B25B-0D6EDAE6F761}" type="parTrans" cxnId="{369433CE-A448-4ED5-922A-42915201E481}">
      <dgm:prSet/>
      <dgm:spPr/>
      <dgm:t>
        <a:bodyPr/>
        <a:lstStyle/>
        <a:p>
          <a:endParaRPr lang="en-US"/>
        </a:p>
      </dgm:t>
    </dgm:pt>
    <dgm:pt modelId="{9D053CA3-3BEB-4912-B7CC-15ABAC18926F}" type="sibTrans" cxnId="{369433CE-A448-4ED5-922A-42915201E481}">
      <dgm:prSet/>
      <dgm:spPr/>
      <dgm:t>
        <a:bodyPr/>
        <a:lstStyle/>
        <a:p>
          <a:endParaRPr lang="en-US"/>
        </a:p>
      </dgm:t>
    </dgm:pt>
    <dgm:pt modelId="{77B695F0-B79C-4F6A-B6D7-1218ADCB1ED6}">
      <dgm:prSet phldrT="[Text]" custT="1"/>
      <dgm:spPr/>
      <dgm:t>
        <a:bodyPr/>
        <a:lstStyle/>
        <a:p>
          <a:r>
            <a:rPr lang="en-US" sz="2500" dirty="0" smtClean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Borrowing and Lending</a:t>
          </a:r>
          <a:endParaRPr lang="en-US" sz="2500" dirty="0">
            <a:ln>
              <a:solidFill>
                <a:schemeClr val="tx1"/>
              </a:solidFill>
            </a:ln>
            <a:solidFill>
              <a:sysClr val="windowText" lastClr="00000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26A71C4-98AB-4BEF-B8C9-57A15073D61D}" type="parTrans" cxnId="{6230D368-E72C-4F8F-96CC-648C31592B12}">
      <dgm:prSet/>
      <dgm:spPr/>
      <dgm:t>
        <a:bodyPr/>
        <a:lstStyle/>
        <a:p>
          <a:endParaRPr lang="en-US"/>
        </a:p>
      </dgm:t>
    </dgm:pt>
    <dgm:pt modelId="{ED2EC389-03F8-43E8-B740-1AEAF9E45322}" type="sibTrans" cxnId="{6230D368-E72C-4F8F-96CC-648C31592B12}">
      <dgm:prSet/>
      <dgm:spPr/>
      <dgm:t>
        <a:bodyPr/>
        <a:lstStyle/>
        <a:p>
          <a:endParaRPr lang="en-US"/>
        </a:p>
      </dgm:t>
    </dgm:pt>
    <dgm:pt modelId="{74261D45-B1D1-4D47-9841-73CFE7AB977E}">
      <dgm:prSet phldrT="[Text]" custT="1"/>
      <dgm:spPr/>
      <dgm:t>
        <a:bodyPr/>
        <a:lstStyle/>
        <a:p>
          <a:r>
            <a:rPr lang="en-US" sz="2500" dirty="0" smtClean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Synchronize</a:t>
          </a:r>
          <a:endParaRPr lang="en-US" sz="2500" dirty="0">
            <a:ln>
              <a:solidFill>
                <a:schemeClr val="tx1"/>
              </a:solidFill>
            </a:ln>
            <a:solidFill>
              <a:sysClr val="windowText" lastClr="00000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F83877D-3E41-4E04-B44C-B7448C5D3F3E}" type="parTrans" cxnId="{940A219C-1987-4099-83B5-A7F5D6F0C26C}">
      <dgm:prSet/>
      <dgm:spPr/>
      <dgm:t>
        <a:bodyPr/>
        <a:lstStyle/>
        <a:p>
          <a:endParaRPr lang="en-US"/>
        </a:p>
      </dgm:t>
    </dgm:pt>
    <dgm:pt modelId="{1A30C46D-CE06-4889-A7B0-74E8D6E7EF27}" type="sibTrans" cxnId="{940A219C-1987-4099-83B5-A7F5D6F0C26C}">
      <dgm:prSet/>
      <dgm:spPr/>
      <dgm:t>
        <a:bodyPr/>
        <a:lstStyle/>
        <a:p>
          <a:endParaRPr lang="en-US"/>
        </a:p>
      </dgm:t>
    </dgm:pt>
    <dgm:pt modelId="{94F4240D-A9FD-4CB5-848F-7F85FF706868}">
      <dgm:prSet phldrT="[Text]" custT="1"/>
      <dgm:spPr/>
      <dgm:t>
        <a:bodyPr/>
        <a:lstStyle/>
        <a:p>
          <a:r>
            <a:rPr lang="en-US" sz="2500" dirty="0" smtClean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Import &amp; Export</a:t>
          </a:r>
          <a:endParaRPr lang="en-US" sz="2500" dirty="0">
            <a:ln>
              <a:solidFill>
                <a:schemeClr val="tx1"/>
              </a:solidFill>
            </a:ln>
            <a:solidFill>
              <a:sysClr val="windowText" lastClr="00000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CF0D1CD-1120-4579-8F25-8CC9065ECD55}" type="parTrans" cxnId="{90391D25-EE8D-4B2E-8E4C-815F02A44F73}">
      <dgm:prSet/>
      <dgm:spPr/>
      <dgm:t>
        <a:bodyPr/>
        <a:lstStyle/>
        <a:p>
          <a:endParaRPr lang="en-US"/>
        </a:p>
      </dgm:t>
    </dgm:pt>
    <dgm:pt modelId="{61DF90FD-8E94-4D32-A976-819509CAF4FB}" type="sibTrans" cxnId="{90391D25-EE8D-4B2E-8E4C-815F02A44F73}">
      <dgm:prSet/>
      <dgm:spPr/>
      <dgm:t>
        <a:bodyPr/>
        <a:lstStyle/>
        <a:p>
          <a:endParaRPr lang="en-US"/>
        </a:p>
      </dgm:t>
    </dgm:pt>
    <dgm:pt modelId="{DB1D32DE-261C-4A3B-ADC9-5216983F3AC5}" type="pres">
      <dgm:prSet presAssocID="{3975153E-7A06-4E1D-BA3C-6E9B03182129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8966F72-ADAF-4E65-B9A7-1343BA0D44ED}" type="pres">
      <dgm:prSet presAssocID="{9C88398C-6F56-4E11-B7D8-D9BF3F50012C}" presName="linNode" presStyleCnt="0"/>
      <dgm:spPr/>
    </dgm:pt>
    <dgm:pt modelId="{E0AEBA3B-A567-4660-8E1C-8139CA2E53D7}" type="pres">
      <dgm:prSet presAssocID="{9C88398C-6F56-4E11-B7D8-D9BF3F50012C}" presName="parTx" presStyleLbl="revTx" presStyleIdx="0" presStyleCnt="2" custScaleX="15764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DC55E14-7B2B-4887-A3A0-906066BE88D1}" type="pres">
      <dgm:prSet presAssocID="{9C88398C-6F56-4E11-B7D8-D9BF3F50012C}" presName="bracket" presStyleLbl="parChTrans1D1" presStyleIdx="0" presStyleCnt="2"/>
      <dgm:spPr/>
    </dgm:pt>
    <dgm:pt modelId="{62123A20-22A4-43D7-A9C0-4C6AA58D994E}" type="pres">
      <dgm:prSet presAssocID="{9C88398C-6F56-4E11-B7D8-D9BF3F50012C}" presName="spH" presStyleCnt="0"/>
      <dgm:spPr/>
    </dgm:pt>
    <dgm:pt modelId="{235F37C9-8B69-45BA-9874-D0D1248A3AA4}" type="pres">
      <dgm:prSet presAssocID="{9C88398C-6F56-4E11-B7D8-D9BF3F50012C}" presName="desTx" presStyleLbl="node1" presStyleIdx="0" presStyleCnt="2" custScaleX="12820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DF6FBE9-A912-4218-AED0-AEDF03DF7A2C}" type="pres">
      <dgm:prSet presAssocID="{401363E6-C952-441A-B7FC-BC4D67BA1D89}" presName="spV" presStyleCnt="0"/>
      <dgm:spPr/>
    </dgm:pt>
    <dgm:pt modelId="{FA3F2A97-CF77-4B33-A2BB-41C8883CFBB7}" type="pres">
      <dgm:prSet presAssocID="{7802499D-B94A-4F91-9ACD-3F202725C3F1}" presName="linNode" presStyleCnt="0"/>
      <dgm:spPr/>
    </dgm:pt>
    <dgm:pt modelId="{AFCE4030-2BA4-42F1-B33A-B3039EF9530C}" type="pres">
      <dgm:prSet presAssocID="{7802499D-B94A-4F91-9ACD-3F202725C3F1}" presName="parTx" presStyleLbl="revTx" presStyleIdx="1" presStyleCnt="2" custScaleX="14341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0E5E2FB-D853-4344-BCE7-B8FD446002CF}" type="pres">
      <dgm:prSet presAssocID="{7802499D-B94A-4F91-9ACD-3F202725C3F1}" presName="bracket" presStyleLbl="parChTrans1D1" presStyleIdx="1" presStyleCnt="2"/>
      <dgm:spPr/>
    </dgm:pt>
    <dgm:pt modelId="{2F92CA8B-2BA0-4C9A-AE9D-2142555F62A7}" type="pres">
      <dgm:prSet presAssocID="{7802499D-B94A-4F91-9ACD-3F202725C3F1}" presName="spH" presStyleCnt="0"/>
      <dgm:spPr/>
    </dgm:pt>
    <dgm:pt modelId="{3048EB21-AB4C-44A8-8A4D-9AFC8496A973}" type="pres">
      <dgm:prSet presAssocID="{7802499D-B94A-4F91-9ACD-3F202725C3F1}" presName="desTx" presStyleLbl="node1" presStyleIdx="1" presStyleCnt="2" custScaleX="125483" custScaleY="11507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F9E7089-CF00-40C0-B066-F4A3C15EE168}" srcId="{9C88398C-6F56-4E11-B7D8-D9BF3F50012C}" destId="{2B57AA01-9D4B-42C3-A255-A4907D92E7C5}" srcOrd="1" destOrd="0" parTransId="{3339D023-ECDF-4279-9915-A9989A24EEC8}" sibTransId="{8744B92A-2A89-4108-8E6B-198A28700616}"/>
    <dgm:cxn modelId="{90391D25-EE8D-4B2E-8E4C-815F02A44F73}" srcId="{7802499D-B94A-4F91-9ACD-3F202725C3F1}" destId="{94F4240D-A9FD-4CB5-848F-7F85FF706868}" srcOrd="5" destOrd="0" parTransId="{3CF0D1CD-1120-4579-8F25-8CC9065ECD55}" sibTransId="{61DF90FD-8E94-4D32-A976-819509CAF4FB}"/>
    <dgm:cxn modelId="{4A8F6082-F41F-4EFE-82E3-89569959F93A}" type="presOf" srcId="{74261D45-B1D1-4D47-9841-73CFE7AB977E}" destId="{3048EB21-AB4C-44A8-8A4D-9AFC8496A973}" srcOrd="0" destOrd="4" presId="urn:diagrams.loki3.com/BracketList"/>
    <dgm:cxn modelId="{D7CF46B1-2E24-4081-A55C-12F835DDEEC0}" type="presOf" srcId="{9C88398C-6F56-4E11-B7D8-D9BF3F50012C}" destId="{E0AEBA3B-A567-4660-8E1C-8139CA2E53D7}" srcOrd="0" destOrd="0" presId="urn:diagrams.loki3.com/BracketList"/>
    <dgm:cxn modelId="{369433CE-A448-4ED5-922A-42915201E481}" srcId="{9C88398C-6F56-4E11-B7D8-D9BF3F50012C}" destId="{B8D8D7C3-42BB-4965-83F3-3710B4AFE882}" srcOrd="2" destOrd="0" parTransId="{71C8B2B4-DDEA-400B-B25B-0D6EDAE6F761}" sibTransId="{9D053CA3-3BEB-4912-B7CC-15ABAC18926F}"/>
    <dgm:cxn modelId="{61CFF7F0-26A7-46BB-A55F-7E0B8638BBBF}" srcId="{3975153E-7A06-4E1D-BA3C-6E9B03182129}" destId="{9C88398C-6F56-4E11-B7D8-D9BF3F50012C}" srcOrd="0" destOrd="0" parTransId="{9235292E-8E0C-40CE-A7C6-330C1D8D17B9}" sibTransId="{401363E6-C952-441A-B7FC-BC4D67BA1D89}"/>
    <dgm:cxn modelId="{E2F67781-FABD-41A9-B826-CC9553A445BE}" srcId="{7802499D-B94A-4F91-9ACD-3F202725C3F1}" destId="{EB44B448-4D2E-4105-9AEB-28E31CB3418F}" srcOrd="3" destOrd="0" parTransId="{8B141177-E2DF-4FF0-8428-27A0296852C7}" sibTransId="{3183A284-E9C3-4CB2-AE65-55683FFA7C82}"/>
    <dgm:cxn modelId="{D3FE31B5-6E05-405E-B07A-E1ACFAA4DAE3}" srcId="{7802499D-B94A-4F91-9ACD-3F202725C3F1}" destId="{2C9D1367-4951-4678-972C-FFA2E5260828}" srcOrd="1" destOrd="0" parTransId="{31F1DE2C-9798-438F-BA1F-4F5187DBE7F8}" sibTransId="{882AE53D-1E04-487F-9FDB-4D9B4D1E05BB}"/>
    <dgm:cxn modelId="{95815556-645C-490F-9F29-8A1B62C4F580}" type="presOf" srcId="{B8D8D7C3-42BB-4965-83F3-3710B4AFE882}" destId="{235F37C9-8B69-45BA-9874-D0D1248A3AA4}" srcOrd="0" destOrd="2" presId="urn:diagrams.loki3.com/BracketList"/>
    <dgm:cxn modelId="{D63A1728-E7AA-43C5-8C99-B91C0D16E2E3}" type="presOf" srcId="{3975153E-7A06-4E1D-BA3C-6E9B03182129}" destId="{DB1D32DE-261C-4A3B-ADC9-5216983F3AC5}" srcOrd="0" destOrd="0" presId="urn:diagrams.loki3.com/BracketList"/>
    <dgm:cxn modelId="{59C29B33-5174-40F0-A8B5-2B5C6418C3E8}" type="presOf" srcId="{DD598542-7DA2-4EA9-87FA-12DBF09D4BBD}" destId="{3048EB21-AB4C-44A8-8A4D-9AFC8496A973}" srcOrd="0" destOrd="0" presId="urn:diagrams.loki3.com/BracketList"/>
    <dgm:cxn modelId="{940A219C-1987-4099-83B5-A7F5D6F0C26C}" srcId="{7802499D-B94A-4F91-9ACD-3F202725C3F1}" destId="{74261D45-B1D1-4D47-9841-73CFE7AB977E}" srcOrd="4" destOrd="0" parTransId="{8F83877D-3E41-4E04-B44C-B7448C5D3F3E}" sibTransId="{1A30C46D-CE06-4889-A7B0-74E8D6E7EF27}"/>
    <dgm:cxn modelId="{AB9AE649-657E-4F5A-BEF2-33FB53FA500D}" type="presOf" srcId="{2B57AA01-9D4B-42C3-A255-A4907D92E7C5}" destId="{235F37C9-8B69-45BA-9874-D0D1248A3AA4}" srcOrd="0" destOrd="1" presId="urn:diagrams.loki3.com/BracketList"/>
    <dgm:cxn modelId="{1D89D1A7-EF84-4960-BE90-75EC17F3322C}" type="presOf" srcId="{77B695F0-B79C-4F6A-B6D7-1218ADCB1ED6}" destId="{3048EB21-AB4C-44A8-8A4D-9AFC8496A973}" srcOrd="0" destOrd="2" presId="urn:diagrams.loki3.com/BracketList"/>
    <dgm:cxn modelId="{B6FF3406-0FE3-4F4F-A3E2-05E0B60DBD0E}" srcId="{7802499D-B94A-4F91-9ACD-3F202725C3F1}" destId="{DD598542-7DA2-4EA9-87FA-12DBF09D4BBD}" srcOrd="0" destOrd="0" parTransId="{B87FCF65-24A3-415C-952A-BB7F5EF07A56}" sibTransId="{92D7B045-3212-4BA0-95B7-6CF0E2317ABA}"/>
    <dgm:cxn modelId="{3139655B-27F2-4C7A-84A3-B1AECB5BA79E}" type="presOf" srcId="{94F4240D-A9FD-4CB5-848F-7F85FF706868}" destId="{3048EB21-AB4C-44A8-8A4D-9AFC8496A973}" srcOrd="0" destOrd="5" presId="urn:diagrams.loki3.com/BracketList"/>
    <dgm:cxn modelId="{55CB0E89-48A2-43B9-8C5C-AC0F0C1CEBE9}" srcId="{9C88398C-6F56-4E11-B7D8-D9BF3F50012C}" destId="{F7DBB974-7E50-4956-A6A0-DCF2D62FE1C8}" srcOrd="0" destOrd="0" parTransId="{CB3AA45D-78BE-463D-9953-1780D7C0A034}" sibTransId="{657B153B-417D-427F-A964-72965A0DAB0C}"/>
    <dgm:cxn modelId="{C64DDE4B-56D2-4BBE-9416-46EE928D3FFD}" type="presOf" srcId="{EB44B448-4D2E-4105-9AEB-28E31CB3418F}" destId="{3048EB21-AB4C-44A8-8A4D-9AFC8496A973}" srcOrd="0" destOrd="3" presId="urn:diagrams.loki3.com/BracketList"/>
    <dgm:cxn modelId="{35F9C8CC-70CA-43E6-AA21-B8472C19FF0B}" type="presOf" srcId="{7802499D-B94A-4F91-9ACD-3F202725C3F1}" destId="{AFCE4030-2BA4-42F1-B33A-B3039EF9530C}" srcOrd="0" destOrd="0" presId="urn:diagrams.loki3.com/BracketList"/>
    <dgm:cxn modelId="{DF5F18C3-7E81-4CD9-8020-687D58272E95}" type="presOf" srcId="{2C9D1367-4951-4678-972C-FFA2E5260828}" destId="{3048EB21-AB4C-44A8-8A4D-9AFC8496A973}" srcOrd="0" destOrd="1" presId="urn:diagrams.loki3.com/BracketList"/>
    <dgm:cxn modelId="{6230D368-E72C-4F8F-96CC-648C31592B12}" srcId="{7802499D-B94A-4F91-9ACD-3F202725C3F1}" destId="{77B695F0-B79C-4F6A-B6D7-1218ADCB1ED6}" srcOrd="2" destOrd="0" parTransId="{326A71C4-98AB-4BEF-B8C9-57A15073D61D}" sibTransId="{ED2EC389-03F8-43E8-B740-1AEAF9E45322}"/>
    <dgm:cxn modelId="{EE76BCA7-32B5-49A8-8A58-C930C1F6C920}" type="presOf" srcId="{F7DBB974-7E50-4956-A6A0-DCF2D62FE1C8}" destId="{235F37C9-8B69-45BA-9874-D0D1248A3AA4}" srcOrd="0" destOrd="0" presId="urn:diagrams.loki3.com/BracketList"/>
    <dgm:cxn modelId="{2B67C0E1-0707-4405-892F-65700E0490BC}" srcId="{3975153E-7A06-4E1D-BA3C-6E9B03182129}" destId="{7802499D-B94A-4F91-9ACD-3F202725C3F1}" srcOrd="1" destOrd="0" parTransId="{CE8CD1C3-3700-4BE9-A5B4-388D00D6DF26}" sibTransId="{174861CF-13EF-4F1C-B733-D1FAD478639A}"/>
    <dgm:cxn modelId="{3EC8A314-4C76-4234-BE92-8997E5A187E6}" type="presParOf" srcId="{DB1D32DE-261C-4A3B-ADC9-5216983F3AC5}" destId="{A8966F72-ADAF-4E65-B9A7-1343BA0D44ED}" srcOrd="0" destOrd="0" presId="urn:diagrams.loki3.com/BracketList"/>
    <dgm:cxn modelId="{DA854CD0-8AA7-459F-90E8-1E4A1AC03BCF}" type="presParOf" srcId="{A8966F72-ADAF-4E65-B9A7-1343BA0D44ED}" destId="{E0AEBA3B-A567-4660-8E1C-8139CA2E53D7}" srcOrd="0" destOrd="0" presId="urn:diagrams.loki3.com/BracketList"/>
    <dgm:cxn modelId="{9E0EFF60-7DA5-46C3-96F6-AC3DDDD90737}" type="presParOf" srcId="{A8966F72-ADAF-4E65-B9A7-1343BA0D44ED}" destId="{2DC55E14-7B2B-4887-A3A0-906066BE88D1}" srcOrd="1" destOrd="0" presId="urn:diagrams.loki3.com/BracketList"/>
    <dgm:cxn modelId="{0E7D440E-8115-4FBC-9542-A19801E30069}" type="presParOf" srcId="{A8966F72-ADAF-4E65-B9A7-1343BA0D44ED}" destId="{62123A20-22A4-43D7-A9C0-4C6AA58D994E}" srcOrd="2" destOrd="0" presId="urn:diagrams.loki3.com/BracketList"/>
    <dgm:cxn modelId="{CFD4A2F2-6643-461E-B5C3-E77BC60A25AF}" type="presParOf" srcId="{A8966F72-ADAF-4E65-B9A7-1343BA0D44ED}" destId="{235F37C9-8B69-45BA-9874-D0D1248A3AA4}" srcOrd="3" destOrd="0" presId="urn:diagrams.loki3.com/BracketList"/>
    <dgm:cxn modelId="{D7653E35-00E0-4955-A6A1-180373F4B5D2}" type="presParOf" srcId="{DB1D32DE-261C-4A3B-ADC9-5216983F3AC5}" destId="{9DF6FBE9-A912-4218-AED0-AEDF03DF7A2C}" srcOrd="1" destOrd="0" presId="urn:diagrams.loki3.com/BracketList"/>
    <dgm:cxn modelId="{F97C9114-D6B2-4C60-8173-7AAA6F7490E1}" type="presParOf" srcId="{DB1D32DE-261C-4A3B-ADC9-5216983F3AC5}" destId="{FA3F2A97-CF77-4B33-A2BB-41C8883CFBB7}" srcOrd="2" destOrd="0" presId="urn:diagrams.loki3.com/BracketList"/>
    <dgm:cxn modelId="{347BC177-D03F-41E1-9174-EB9078C9D84D}" type="presParOf" srcId="{FA3F2A97-CF77-4B33-A2BB-41C8883CFBB7}" destId="{AFCE4030-2BA4-42F1-B33A-B3039EF9530C}" srcOrd="0" destOrd="0" presId="urn:diagrams.loki3.com/BracketList"/>
    <dgm:cxn modelId="{E0830ECB-223F-48E1-AB71-01B9E72E9366}" type="presParOf" srcId="{FA3F2A97-CF77-4B33-A2BB-41C8883CFBB7}" destId="{50E5E2FB-D853-4344-BCE7-B8FD446002CF}" srcOrd="1" destOrd="0" presId="urn:diagrams.loki3.com/BracketList"/>
    <dgm:cxn modelId="{82F67D81-C70B-42B7-BE6B-62845DEDEE81}" type="presParOf" srcId="{FA3F2A97-CF77-4B33-A2BB-41C8883CFBB7}" destId="{2F92CA8B-2BA0-4C9A-AE9D-2142555F62A7}" srcOrd="2" destOrd="0" presId="urn:diagrams.loki3.com/BracketList"/>
    <dgm:cxn modelId="{9120BE68-0708-48CE-A29C-3A855257B26F}" type="presParOf" srcId="{FA3F2A97-CF77-4B33-A2BB-41C8883CFBB7}" destId="{3048EB21-AB4C-44A8-8A4D-9AFC8496A973}" srcOrd="3" destOrd="0" presId="urn:diagrams.loki3.com/BracketList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AC79493-D067-4D1B-B3C7-191299BA611E}" type="doc">
      <dgm:prSet loTypeId="urn:microsoft.com/office/officeart/2005/8/layout/vList2" loCatId="list" qsTypeId="urn:microsoft.com/office/officeart/2005/8/quickstyle/3d4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5780E50-B9AE-4795-9D37-FD3A9930D174}">
      <dgm:prSet phldrT="[Text]" custT="1"/>
      <dgm:spPr/>
      <dgm:t>
        <a:bodyPr/>
        <a:lstStyle/>
        <a:p>
          <a:pPr algn="l"/>
          <a:r>
            <a:rPr lang="en-US" sz="30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Development Hardware</a:t>
          </a:r>
          <a:endParaRPr lang="en-US" sz="30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A8D6538-35F8-44F2-9508-1BA3C67EF034}" type="parTrans" cxnId="{E5AEC7D5-FF5F-4951-A14A-902A05B8CA22}">
      <dgm:prSet/>
      <dgm:spPr/>
      <dgm:t>
        <a:bodyPr/>
        <a:lstStyle/>
        <a:p>
          <a:endParaRPr lang="en-US"/>
        </a:p>
      </dgm:t>
    </dgm:pt>
    <dgm:pt modelId="{1AFB1B83-B82D-4637-ABD3-D16CD2397A10}" type="sibTrans" cxnId="{E5AEC7D5-FF5F-4951-A14A-902A05B8CA22}">
      <dgm:prSet/>
      <dgm:spPr/>
      <dgm:t>
        <a:bodyPr/>
        <a:lstStyle/>
        <a:p>
          <a:endParaRPr lang="en-US"/>
        </a:p>
      </dgm:t>
    </dgm:pt>
    <dgm:pt modelId="{028A39EF-3018-4131-8E01-4F9599F392A5}">
      <dgm:prSet phldrT="[Text]" custT="1"/>
      <dgm:spPr/>
      <dgm:t>
        <a:bodyPr/>
        <a:lstStyle/>
        <a:p>
          <a:r>
            <a:rPr lang="en-US" sz="25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3 Gb of RAM</a:t>
          </a:r>
          <a:endParaRPr lang="en-US" sz="25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DB5804A-4595-4BCD-9339-2251573EEB7E}" type="parTrans" cxnId="{7626258B-4C65-4CEB-828F-0B9CC41CE67B}">
      <dgm:prSet/>
      <dgm:spPr/>
      <dgm:t>
        <a:bodyPr/>
        <a:lstStyle/>
        <a:p>
          <a:endParaRPr lang="en-US"/>
        </a:p>
      </dgm:t>
    </dgm:pt>
    <dgm:pt modelId="{53913FB8-76ED-4848-8B36-A7A07F94AB81}" type="sibTrans" cxnId="{7626258B-4C65-4CEB-828F-0B9CC41CE67B}">
      <dgm:prSet/>
      <dgm:spPr/>
      <dgm:t>
        <a:bodyPr/>
        <a:lstStyle/>
        <a:p>
          <a:endParaRPr lang="en-US"/>
        </a:p>
      </dgm:t>
    </dgm:pt>
    <dgm:pt modelId="{CFC5161F-CCF1-4B04-8FA5-C9DE60A50752}">
      <dgm:prSet phldrT="[Text]" custT="1"/>
      <dgm:spPr/>
      <dgm:t>
        <a:bodyPr/>
        <a:lstStyle/>
        <a:p>
          <a:r>
            <a:rPr lang="en-US" sz="30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Server Hardware</a:t>
          </a:r>
          <a:endParaRPr lang="en-US" sz="30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DC1E7B8-9BF4-463E-A6D9-18546B325778}" type="parTrans" cxnId="{E5B582E9-961D-47AF-B784-DDCCA4539DEA}">
      <dgm:prSet/>
      <dgm:spPr/>
      <dgm:t>
        <a:bodyPr/>
        <a:lstStyle/>
        <a:p>
          <a:endParaRPr lang="en-US"/>
        </a:p>
      </dgm:t>
    </dgm:pt>
    <dgm:pt modelId="{78622DD1-DB82-42DC-90E4-DDA72463BCFB}" type="sibTrans" cxnId="{E5B582E9-961D-47AF-B784-DDCCA4539DEA}">
      <dgm:prSet/>
      <dgm:spPr/>
      <dgm:t>
        <a:bodyPr/>
        <a:lstStyle/>
        <a:p>
          <a:endParaRPr lang="en-US"/>
        </a:p>
      </dgm:t>
    </dgm:pt>
    <dgm:pt modelId="{C84B856A-64D9-45C2-8BBA-CA8E28F8030A}">
      <dgm:prSet phldrT="[Text]" custT="1"/>
      <dgm:spPr/>
      <dgm:t>
        <a:bodyPr/>
        <a:lstStyle/>
        <a:p>
          <a:endParaRPr lang="en-US" sz="2500" dirty="0"/>
        </a:p>
      </dgm:t>
    </dgm:pt>
    <dgm:pt modelId="{4E051640-ACCD-46AB-8155-598E3DF0E7EB}" type="parTrans" cxnId="{A5B95731-1046-4EB5-B1CD-BDEEB04AC722}">
      <dgm:prSet/>
      <dgm:spPr/>
      <dgm:t>
        <a:bodyPr/>
        <a:lstStyle/>
        <a:p>
          <a:endParaRPr lang="en-US"/>
        </a:p>
      </dgm:t>
    </dgm:pt>
    <dgm:pt modelId="{4E44D3D7-242A-41FE-98B5-5448BB65592B}" type="sibTrans" cxnId="{A5B95731-1046-4EB5-B1CD-BDEEB04AC722}">
      <dgm:prSet/>
      <dgm:spPr/>
      <dgm:t>
        <a:bodyPr/>
        <a:lstStyle/>
        <a:p>
          <a:endParaRPr lang="en-US"/>
        </a:p>
      </dgm:t>
    </dgm:pt>
    <dgm:pt modelId="{E832CA05-0C66-4541-AF6E-025ABCD953F3}">
      <dgm:prSet custT="1"/>
      <dgm:spPr/>
      <dgm:t>
        <a:bodyPr/>
        <a:lstStyle/>
        <a:p>
          <a:r>
            <a:rPr lang="en-US" sz="25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Core i4 Duo 2.0 </a:t>
          </a:r>
          <a:r>
            <a:rPr lang="en-US" sz="2500" dirty="0" err="1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Ghz</a:t>
          </a:r>
          <a:endParaRPr lang="en-US" sz="25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7286439-C53B-4E6C-8BDC-0C014AC3951E}" type="sibTrans" cxnId="{FB2D714F-1653-4F6E-AB9C-06A50EC97FEA}">
      <dgm:prSet/>
      <dgm:spPr/>
      <dgm:t>
        <a:bodyPr/>
        <a:lstStyle/>
        <a:p>
          <a:endParaRPr lang="en-US"/>
        </a:p>
      </dgm:t>
    </dgm:pt>
    <dgm:pt modelId="{8A3C47B8-ABC8-45EC-B73A-9D4485F2CFC4}" type="parTrans" cxnId="{FB2D714F-1653-4F6E-AB9C-06A50EC97FEA}">
      <dgm:prSet/>
      <dgm:spPr/>
      <dgm:t>
        <a:bodyPr/>
        <a:lstStyle/>
        <a:p>
          <a:endParaRPr lang="en-US"/>
        </a:p>
      </dgm:t>
    </dgm:pt>
    <dgm:pt modelId="{0CF0AC26-6AD1-4A72-8ED6-9EF33984BE29}">
      <dgm:prSet custT="1"/>
      <dgm:spPr/>
      <dgm:t>
        <a:bodyPr/>
        <a:lstStyle/>
        <a:p>
          <a:r>
            <a:rPr lang="en-US" sz="25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300Gb of hard disk</a:t>
          </a:r>
        </a:p>
      </dgm:t>
    </dgm:pt>
    <dgm:pt modelId="{E9CC9828-8A08-4204-98E5-C99DF99164D9}" type="sibTrans" cxnId="{9FE8E1EF-2835-4341-84C7-887D24A08123}">
      <dgm:prSet/>
      <dgm:spPr/>
      <dgm:t>
        <a:bodyPr/>
        <a:lstStyle/>
        <a:p>
          <a:endParaRPr lang="en-US"/>
        </a:p>
      </dgm:t>
    </dgm:pt>
    <dgm:pt modelId="{EF7AECDD-44E3-4DB1-BEA1-59288E62CB35}" type="parTrans" cxnId="{9FE8E1EF-2835-4341-84C7-887D24A08123}">
      <dgm:prSet/>
      <dgm:spPr/>
      <dgm:t>
        <a:bodyPr/>
        <a:lstStyle/>
        <a:p>
          <a:endParaRPr lang="en-US"/>
        </a:p>
      </dgm:t>
    </dgm:pt>
    <dgm:pt modelId="{82BF18CF-D88F-4BE4-AFF7-BFA6C3D0785C}" type="pres">
      <dgm:prSet presAssocID="{3AC79493-D067-4D1B-B3C7-191299BA611E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7C4D231-C39E-4F61-B3C5-5934114A072D}" type="pres">
      <dgm:prSet presAssocID="{95780E50-B9AE-4795-9D37-FD3A9930D174}" presName="parentText" presStyleLbl="node1" presStyleIdx="0" presStyleCnt="2" custScaleX="54869" custScaleY="67629" custLinFactNeighborX="-7791" custLinFactNeighborY="-526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575EAD9-4CA8-4F72-AF86-2C7BE2B0312F}" type="pres">
      <dgm:prSet presAssocID="{95780E50-B9AE-4795-9D37-FD3A9930D174}" presName="childText" presStyleLbl="revTx" presStyleIdx="0" presStyleCnt="2" custScaleX="88158" custLinFactNeighborX="8947" custLinFactNeighborY="-208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F3686F3-A117-402E-9595-8A573C3ECCAA}" type="pres">
      <dgm:prSet presAssocID="{CFC5161F-CCF1-4B04-8FA5-C9DE60A50752}" presName="parentText" presStyleLbl="node1" presStyleIdx="1" presStyleCnt="2" custScaleX="53603" custScaleY="70826" custLinFactNeighborX="18052" custLinFactNeighborY="-118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4EB7507-96E2-470D-8A2C-15048DC1B07A}" type="pres">
      <dgm:prSet presAssocID="{CFC5161F-CCF1-4B04-8FA5-C9DE60A50752}" presName="childText" presStyleLbl="revTx" presStyleIdx="1" presStyleCnt="2" custScaleX="56928" custLinFactNeighborX="40380" custLinFactNeighborY="1565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B2D714F-1653-4F6E-AB9C-06A50EC97FEA}" srcId="{95780E50-B9AE-4795-9D37-FD3A9930D174}" destId="{E832CA05-0C66-4541-AF6E-025ABCD953F3}" srcOrd="2" destOrd="0" parTransId="{8A3C47B8-ABC8-45EC-B73A-9D4485F2CFC4}" sibTransId="{87286439-C53B-4E6C-8BDC-0C014AC3951E}"/>
    <dgm:cxn modelId="{9FE8E1EF-2835-4341-84C7-887D24A08123}" srcId="{95780E50-B9AE-4795-9D37-FD3A9930D174}" destId="{0CF0AC26-6AD1-4A72-8ED6-9EF33984BE29}" srcOrd="1" destOrd="0" parTransId="{EF7AECDD-44E3-4DB1-BEA1-59288E62CB35}" sibTransId="{E9CC9828-8A08-4204-98E5-C99DF99164D9}"/>
    <dgm:cxn modelId="{7626258B-4C65-4CEB-828F-0B9CC41CE67B}" srcId="{95780E50-B9AE-4795-9D37-FD3A9930D174}" destId="{028A39EF-3018-4131-8E01-4F9599F392A5}" srcOrd="0" destOrd="0" parTransId="{DDB5804A-4595-4BCD-9339-2251573EEB7E}" sibTransId="{53913FB8-76ED-4848-8B36-A7A07F94AB81}"/>
    <dgm:cxn modelId="{E5AEC7D5-FF5F-4951-A14A-902A05B8CA22}" srcId="{3AC79493-D067-4D1B-B3C7-191299BA611E}" destId="{95780E50-B9AE-4795-9D37-FD3A9930D174}" srcOrd="0" destOrd="0" parTransId="{5A8D6538-35F8-44F2-9508-1BA3C67EF034}" sibTransId="{1AFB1B83-B82D-4637-ABD3-D16CD2397A10}"/>
    <dgm:cxn modelId="{2403FBE8-23FC-46C4-972A-A98DA27163F2}" type="presOf" srcId="{E832CA05-0C66-4541-AF6E-025ABCD953F3}" destId="{4575EAD9-4CA8-4F72-AF86-2C7BE2B0312F}" srcOrd="0" destOrd="2" presId="urn:microsoft.com/office/officeart/2005/8/layout/vList2"/>
    <dgm:cxn modelId="{90604111-91FF-46CC-BF53-8629875BF761}" type="presOf" srcId="{3AC79493-D067-4D1B-B3C7-191299BA611E}" destId="{82BF18CF-D88F-4BE4-AFF7-BFA6C3D0785C}" srcOrd="0" destOrd="0" presId="urn:microsoft.com/office/officeart/2005/8/layout/vList2"/>
    <dgm:cxn modelId="{01B2B61D-ACC5-4AFE-869C-3339CF97D6AC}" type="presOf" srcId="{0CF0AC26-6AD1-4A72-8ED6-9EF33984BE29}" destId="{4575EAD9-4CA8-4F72-AF86-2C7BE2B0312F}" srcOrd="0" destOrd="1" presId="urn:microsoft.com/office/officeart/2005/8/layout/vList2"/>
    <dgm:cxn modelId="{E5B582E9-961D-47AF-B784-DDCCA4539DEA}" srcId="{3AC79493-D067-4D1B-B3C7-191299BA611E}" destId="{CFC5161F-CCF1-4B04-8FA5-C9DE60A50752}" srcOrd="1" destOrd="0" parTransId="{8DC1E7B8-9BF4-463E-A6D9-18546B325778}" sibTransId="{78622DD1-DB82-42DC-90E4-DDA72463BCFB}"/>
    <dgm:cxn modelId="{A5B95731-1046-4EB5-B1CD-BDEEB04AC722}" srcId="{CFC5161F-CCF1-4B04-8FA5-C9DE60A50752}" destId="{C84B856A-64D9-45C2-8BBA-CA8E28F8030A}" srcOrd="0" destOrd="0" parTransId="{4E051640-ACCD-46AB-8155-598E3DF0E7EB}" sibTransId="{4E44D3D7-242A-41FE-98B5-5448BB65592B}"/>
    <dgm:cxn modelId="{1ED84BF1-076B-4A6E-B6CC-04CDA7B72294}" type="presOf" srcId="{C84B856A-64D9-45C2-8BBA-CA8E28F8030A}" destId="{E4EB7507-96E2-470D-8A2C-15048DC1B07A}" srcOrd="0" destOrd="0" presId="urn:microsoft.com/office/officeart/2005/8/layout/vList2"/>
    <dgm:cxn modelId="{51203B95-5FE9-41A8-85B4-C60AB8573616}" type="presOf" srcId="{95780E50-B9AE-4795-9D37-FD3A9930D174}" destId="{27C4D231-C39E-4F61-B3C5-5934114A072D}" srcOrd="0" destOrd="0" presId="urn:microsoft.com/office/officeart/2005/8/layout/vList2"/>
    <dgm:cxn modelId="{8A7A7B52-A9C1-445C-A0AE-9A79E90FAC7E}" type="presOf" srcId="{028A39EF-3018-4131-8E01-4F9599F392A5}" destId="{4575EAD9-4CA8-4F72-AF86-2C7BE2B0312F}" srcOrd="0" destOrd="0" presId="urn:microsoft.com/office/officeart/2005/8/layout/vList2"/>
    <dgm:cxn modelId="{F63E947A-53B6-49C9-A92C-055BB8046A9E}" type="presOf" srcId="{CFC5161F-CCF1-4B04-8FA5-C9DE60A50752}" destId="{1F3686F3-A117-402E-9595-8A573C3ECCAA}" srcOrd="0" destOrd="0" presId="urn:microsoft.com/office/officeart/2005/8/layout/vList2"/>
    <dgm:cxn modelId="{2A0CFDD0-FC4A-4E28-BC5D-ECE4806B211B}" type="presParOf" srcId="{82BF18CF-D88F-4BE4-AFF7-BFA6C3D0785C}" destId="{27C4D231-C39E-4F61-B3C5-5934114A072D}" srcOrd="0" destOrd="0" presId="urn:microsoft.com/office/officeart/2005/8/layout/vList2"/>
    <dgm:cxn modelId="{2C1644D3-22D4-4BD1-8E46-8496CFA802DB}" type="presParOf" srcId="{82BF18CF-D88F-4BE4-AFF7-BFA6C3D0785C}" destId="{4575EAD9-4CA8-4F72-AF86-2C7BE2B0312F}" srcOrd="1" destOrd="0" presId="urn:microsoft.com/office/officeart/2005/8/layout/vList2"/>
    <dgm:cxn modelId="{254223A8-ED57-4235-B297-F69D618E62E1}" type="presParOf" srcId="{82BF18CF-D88F-4BE4-AFF7-BFA6C3D0785C}" destId="{1F3686F3-A117-402E-9595-8A573C3ECCAA}" srcOrd="2" destOrd="0" presId="urn:microsoft.com/office/officeart/2005/8/layout/vList2"/>
    <dgm:cxn modelId="{E8CD9816-1605-46B3-B65F-1BA638126F4F}" type="presParOf" srcId="{82BF18CF-D88F-4BE4-AFF7-BFA6C3D0785C}" destId="{E4EB7507-96E2-470D-8A2C-15048DC1B07A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D3F0C920-CF4B-4A76-B423-FD3D28E45225}" type="doc">
      <dgm:prSet loTypeId="urn:microsoft.com/office/officeart/2005/8/layout/matrix1" loCatId="matrix" qsTypeId="urn:microsoft.com/office/officeart/2005/8/quickstyle/3d4" qsCatId="3D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3B169A62-6E85-4513-9FEF-C593F78ED028}">
      <dgm:prSet phldrT="[Text]"/>
      <dgm:spPr/>
      <dgm:t>
        <a:bodyPr/>
        <a:lstStyle/>
        <a:p>
          <a:r>
            <a:rPr lang="en-US" dirty="0" smtClean="0"/>
            <a:t>PFM</a:t>
          </a:r>
          <a:endParaRPr lang="en-US" dirty="0"/>
        </a:p>
      </dgm:t>
    </dgm:pt>
    <dgm:pt modelId="{8A52F6EE-1899-417F-9227-EBD29D079EE2}" type="parTrans" cxnId="{768FD849-6957-4DC7-9CAD-920FEC374DF2}">
      <dgm:prSet/>
      <dgm:spPr/>
      <dgm:t>
        <a:bodyPr/>
        <a:lstStyle/>
        <a:p>
          <a:endParaRPr lang="en-US"/>
        </a:p>
      </dgm:t>
    </dgm:pt>
    <dgm:pt modelId="{618807ED-6949-448C-BB12-B2330FED9855}" type="sibTrans" cxnId="{768FD849-6957-4DC7-9CAD-920FEC374DF2}">
      <dgm:prSet/>
      <dgm:spPr/>
      <dgm:t>
        <a:bodyPr/>
        <a:lstStyle/>
        <a:p>
          <a:endParaRPr lang="en-US"/>
        </a:p>
      </dgm:t>
    </dgm:pt>
    <dgm:pt modelId="{0948D03D-361D-464E-87ED-453B1B1E80AA}">
      <dgm:prSet phldrT="[Text]" custT="1"/>
      <dgm:spPr>
        <a:solidFill>
          <a:schemeClr val="accent2"/>
        </a:solidFill>
      </dgm:spPr>
      <dgm:t>
        <a:bodyPr/>
        <a:lstStyle/>
        <a:p>
          <a:pPr algn="ctr"/>
          <a:r>
            <a:rPr lang="en-US" sz="2500" b="1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Communication</a:t>
          </a:r>
        </a:p>
        <a:p>
          <a:pPr algn="l"/>
          <a:r>
            <a:rPr lang="en-US" sz="2500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Meeting, Email, Skype, Hangout…</a:t>
          </a:r>
          <a:endParaRPr lang="en-US" sz="2500" dirty="0">
            <a:solidFill>
              <a:schemeClr val="tx1"/>
            </a:solidFill>
            <a:latin typeface="Times New Roman" pitchFamily="18" charset="0"/>
            <a:cs typeface="Times New Roman" pitchFamily="18" charset="0"/>
          </a:endParaRPr>
        </a:p>
      </dgm:t>
    </dgm:pt>
    <dgm:pt modelId="{9D54C651-1E38-4FF0-AAA6-0EDD1C966258}" type="parTrans" cxnId="{9EDFA7C9-E789-4579-A10E-485F7D13B182}">
      <dgm:prSet/>
      <dgm:spPr/>
      <dgm:t>
        <a:bodyPr/>
        <a:lstStyle/>
        <a:p>
          <a:endParaRPr lang="en-US"/>
        </a:p>
      </dgm:t>
    </dgm:pt>
    <dgm:pt modelId="{15991E6D-3E8C-4FF5-A076-BA5F45A0EB01}" type="sibTrans" cxnId="{9EDFA7C9-E789-4579-A10E-485F7D13B182}">
      <dgm:prSet/>
      <dgm:spPr/>
      <dgm:t>
        <a:bodyPr/>
        <a:lstStyle/>
        <a:p>
          <a:endParaRPr lang="en-US"/>
        </a:p>
      </dgm:t>
    </dgm:pt>
    <dgm:pt modelId="{44ED361E-4E0A-4C57-8B9C-8D6C7E188347}">
      <dgm:prSet phldrT="[Text]" custT="1"/>
      <dgm:spPr/>
      <dgm:t>
        <a:bodyPr/>
        <a:lstStyle/>
        <a:p>
          <a:pPr algn="ctr"/>
          <a:r>
            <a:rPr lang="en-US" sz="2500" b="1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Time</a:t>
          </a:r>
        </a:p>
        <a:p>
          <a:pPr algn="l"/>
          <a:r>
            <a:rPr lang="en-US" sz="2500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Follow Capstone Project Requirements</a:t>
          </a:r>
        </a:p>
        <a:p>
          <a:pPr algn="l"/>
          <a:r>
            <a:rPr lang="en-US" sz="2500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Buffer: 10 days</a:t>
          </a:r>
          <a:endParaRPr lang="en-US" sz="2500" dirty="0">
            <a:solidFill>
              <a:schemeClr val="tx1"/>
            </a:solidFill>
            <a:latin typeface="Times New Roman" pitchFamily="18" charset="0"/>
            <a:cs typeface="Times New Roman" pitchFamily="18" charset="0"/>
          </a:endParaRPr>
        </a:p>
      </dgm:t>
    </dgm:pt>
    <dgm:pt modelId="{7BD18F9C-5F1A-4F97-8CC3-22822FBA58C1}" type="parTrans" cxnId="{505604F8-B105-4743-9E15-5FDD5A312871}">
      <dgm:prSet/>
      <dgm:spPr/>
      <dgm:t>
        <a:bodyPr/>
        <a:lstStyle/>
        <a:p>
          <a:endParaRPr lang="en-US"/>
        </a:p>
      </dgm:t>
    </dgm:pt>
    <dgm:pt modelId="{C5ED5EFE-629C-47D6-A53B-5F741AE965FD}" type="sibTrans" cxnId="{505604F8-B105-4743-9E15-5FDD5A312871}">
      <dgm:prSet/>
      <dgm:spPr/>
      <dgm:t>
        <a:bodyPr/>
        <a:lstStyle/>
        <a:p>
          <a:endParaRPr lang="en-US"/>
        </a:p>
      </dgm:t>
    </dgm:pt>
    <dgm:pt modelId="{E83F522F-E734-4A2C-8068-BA5E8193EEA9}">
      <dgm:prSet phldrT="[Text]" custT="1"/>
      <dgm:spPr/>
      <dgm:t>
        <a:bodyPr/>
        <a:lstStyle/>
        <a:p>
          <a:pPr algn="ctr">
            <a:spcAft>
              <a:spcPts val="1200"/>
            </a:spcAft>
          </a:pPr>
          <a:r>
            <a:rPr lang="en-US" sz="2500" b="1" dirty="0" smtClean="0">
              <a:solidFill>
                <a:schemeClr val="tx1"/>
              </a:solidFill>
              <a:latin typeface="Times New Roman" pitchFamily="18" charset="0"/>
              <a:ea typeface="Tahoma" pitchFamily="34" charset="0"/>
              <a:cs typeface="Times New Roman" pitchFamily="18" charset="0"/>
            </a:rPr>
            <a:t>Weekly Meeting</a:t>
          </a:r>
        </a:p>
        <a:p>
          <a:pPr algn="l">
            <a:spcAft>
              <a:spcPts val="1200"/>
            </a:spcAft>
          </a:pPr>
          <a:r>
            <a:rPr lang="en-US" sz="2500" dirty="0" smtClean="0">
              <a:solidFill>
                <a:schemeClr val="tx1"/>
              </a:solidFill>
              <a:latin typeface="Times New Roman" pitchFamily="18" charset="0"/>
              <a:ea typeface="Tahoma" pitchFamily="34" charset="0"/>
              <a:cs typeface="Times New Roman" pitchFamily="18" charset="0"/>
            </a:rPr>
            <a:t>Checking progress</a:t>
          </a:r>
        </a:p>
        <a:p>
          <a:pPr algn="l">
            <a:spcAft>
              <a:spcPts val="1200"/>
            </a:spcAft>
          </a:pPr>
          <a:r>
            <a:rPr lang="en-US" sz="2500" b="1" dirty="0" smtClean="0">
              <a:solidFill>
                <a:schemeClr val="tx1"/>
              </a:solidFill>
              <a:latin typeface="Times New Roman" pitchFamily="18" charset="0"/>
              <a:ea typeface="Tahoma" pitchFamily="34" charset="0"/>
              <a:cs typeface="Times New Roman" pitchFamily="18" charset="0"/>
            </a:rPr>
            <a:t>Require</a:t>
          </a:r>
          <a:r>
            <a:rPr lang="en-US" sz="2500" dirty="0" smtClean="0">
              <a:solidFill>
                <a:schemeClr val="tx1"/>
              </a:solidFill>
              <a:latin typeface="Times New Roman" pitchFamily="18" charset="0"/>
              <a:ea typeface="Tahoma" pitchFamily="34" charset="0"/>
              <a:cs typeface="Times New Roman" pitchFamily="18" charset="0"/>
            </a:rPr>
            <a:t>: Instructor and all team members.</a:t>
          </a:r>
          <a:endParaRPr lang="en-US" sz="2500" dirty="0">
            <a:solidFill>
              <a:schemeClr val="tx1"/>
            </a:solidFill>
          </a:endParaRPr>
        </a:p>
      </dgm:t>
    </dgm:pt>
    <dgm:pt modelId="{AAE240C5-7DFA-4F1E-B107-7510FC9AC08C}" type="parTrans" cxnId="{12737FC0-88FD-4E40-90FC-A13FC87BEC92}">
      <dgm:prSet/>
      <dgm:spPr/>
      <dgm:t>
        <a:bodyPr/>
        <a:lstStyle/>
        <a:p>
          <a:endParaRPr lang="en-US"/>
        </a:p>
      </dgm:t>
    </dgm:pt>
    <dgm:pt modelId="{1A391793-DEDD-47C5-B387-A1A60FA65FEE}" type="sibTrans" cxnId="{12737FC0-88FD-4E40-90FC-A13FC87BEC92}">
      <dgm:prSet/>
      <dgm:spPr/>
      <dgm:t>
        <a:bodyPr/>
        <a:lstStyle/>
        <a:p>
          <a:endParaRPr lang="en-US"/>
        </a:p>
      </dgm:t>
    </dgm:pt>
    <dgm:pt modelId="{8D1F4B48-4007-47FD-AED7-E6828537A90E}">
      <dgm:prSet phldrT="[Text]" custT="1"/>
      <dgm:spPr>
        <a:solidFill>
          <a:srgbClr val="FFC000"/>
        </a:solidFill>
      </dgm:spPr>
      <dgm:t>
        <a:bodyPr/>
        <a:lstStyle/>
        <a:p>
          <a:pPr algn="ctr"/>
          <a:r>
            <a:rPr lang="en-US" sz="2500" b="1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Data</a:t>
          </a:r>
        </a:p>
        <a:p>
          <a:pPr algn="l"/>
          <a:r>
            <a:rPr lang="en-US" sz="2500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Upload and download all project document from SVN: https://piem2012.googlecode.com/svns</a:t>
          </a:r>
          <a:endParaRPr lang="en-US" sz="2500" dirty="0">
            <a:solidFill>
              <a:schemeClr val="tx1"/>
            </a:solidFill>
            <a:latin typeface="Times New Roman" pitchFamily="18" charset="0"/>
            <a:cs typeface="Times New Roman" pitchFamily="18" charset="0"/>
          </a:endParaRPr>
        </a:p>
      </dgm:t>
    </dgm:pt>
    <dgm:pt modelId="{82415BE3-162A-42E1-91BD-A32D1ADE261B}" type="parTrans" cxnId="{8ACED8EE-E802-4A58-8FA4-B0A3EDDCE13B}">
      <dgm:prSet/>
      <dgm:spPr/>
      <dgm:t>
        <a:bodyPr/>
        <a:lstStyle/>
        <a:p>
          <a:endParaRPr lang="en-US"/>
        </a:p>
      </dgm:t>
    </dgm:pt>
    <dgm:pt modelId="{65043DCA-ADEE-42EA-A666-AC25FE81E461}" type="sibTrans" cxnId="{8ACED8EE-E802-4A58-8FA4-B0A3EDDCE13B}">
      <dgm:prSet/>
      <dgm:spPr/>
      <dgm:t>
        <a:bodyPr/>
        <a:lstStyle/>
        <a:p>
          <a:endParaRPr lang="en-US"/>
        </a:p>
      </dgm:t>
    </dgm:pt>
    <dgm:pt modelId="{DAD5C99F-2F65-4C43-A468-F4EE409AEA4A}" type="pres">
      <dgm:prSet presAssocID="{D3F0C920-CF4B-4A76-B423-FD3D28E45225}" presName="diagram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2B44C46-2851-49B7-B3AB-7CC93CC575F3}" type="pres">
      <dgm:prSet presAssocID="{D3F0C920-CF4B-4A76-B423-FD3D28E45225}" presName="matrix" presStyleCnt="0"/>
      <dgm:spPr/>
    </dgm:pt>
    <dgm:pt modelId="{4487E218-71EF-4B7B-9544-932EDF18A270}" type="pres">
      <dgm:prSet presAssocID="{D3F0C920-CF4B-4A76-B423-FD3D28E45225}" presName="tile1" presStyleLbl="node1" presStyleIdx="0" presStyleCnt="4"/>
      <dgm:spPr/>
      <dgm:t>
        <a:bodyPr/>
        <a:lstStyle/>
        <a:p>
          <a:endParaRPr lang="en-US"/>
        </a:p>
      </dgm:t>
    </dgm:pt>
    <dgm:pt modelId="{558E8BCE-6740-4DC5-B6E2-B1B97EC58D9A}" type="pres">
      <dgm:prSet presAssocID="{D3F0C920-CF4B-4A76-B423-FD3D28E45225}" presName="tile1text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FA72913-1605-46E4-9C9B-18CAFD02DFF7}" type="pres">
      <dgm:prSet presAssocID="{D3F0C920-CF4B-4A76-B423-FD3D28E45225}" presName="tile2" presStyleLbl="node1" presStyleIdx="1" presStyleCnt="4"/>
      <dgm:spPr/>
      <dgm:t>
        <a:bodyPr/>
        <a:lstStyle/>
        <a:p>
          <a:endParaRPr lang="en-US"/>
        </a:p>
      </dgm:t>
    </dgm:pt>
    <dgm:pt modelId="{48A6F56C-DF14-453E-9A6B-C6A89A73F4A2}" type="pres">
      <dgm:prSet presAssocID="{D3F0C920-CF4B-4A76-B423-FD3D28E45225}" presName="tile2text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19515FA-8B6E-4B11-B538-299D13F8B073}" type="pres">
      <dgm:prSet presAssocID="{D3F0C920-CF4B-4A76-B423-FD3D28E45225}" presName="tile3" presStyleLbl="node1" presStyleIdx="2" presStyleCnt="4" custScaleY="99451"/>
      <dgm:spPr/>
      <dgm:t>
        <a:bodyPr/>
        <a:lstStyle/>
        <a:p>
          <a:endParaRPr lang="en-US"/>
        </a:p>
      </dgm:t>
    </dgm:pt>
    <dgm:pt modelId="{06E10F5D-93BF-4B34-95A4-FE168B2C7B17}" type="pres">
      <dgm:prSet presAssocID="{D3F0C920-CF4B-4A76-B423-FD3D28E45225}" presName="tile3text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3024D01-E984-4D51-B707-708BEF1F2A83}" type="pres">
      <dgm:prSet presAssocID="{D3F0C920-CF4B-4A76-B423-FD3D28E45225}" presName="tile4" presStyleLbl="node1" presStyleIdx="3" presStyleCnt="4"/>
      <dgm:spPr/>
      <dgm:t>
        <a:bodyPr/>
        <a:lstStyle/>
        <a:p>
          <a:endParaRPr lang="en-US"/>
        </a:p>
      </dgm:t>
    </dgm:pt>
    <dgm:pt modelId="{E249A98F-87E2-475E-A4AD-9E08D35716AA}" type="pres">
      <dgm:prSet presAssocID="{D3F0C920-CF4B-4A76-B423-FD3D28E45225}" presName="tile4text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BCECE60-6664-472D-82A7-5E2736D2A483}" type="pres">
      <dgm:prSet presAssocID="{D3F0C920-CF4B-4A76-B423-FD3D28E45225}" presName="centerTile" presStyleLbl="fgShp" presStyleIdx="0" presStyleCnt="1" custScaleX="75758" custScaleY="63158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</dgm:ptLst>
  <dgm:cxnLst>
    <dgm:cxn modelId="{9EDFA7C9-E789-4579-A10E-485F7D13B182}" srcId="{3B169A62-6E85-4513-9FEF-C593F78ED028}" destId="{0948D03D-361D-464E-87ED-453B1B1E80AA}" srcOrd="0" destOrd="0" parTransId="{9D54C651-1E38-4FF0-AAA6-0EDD1C966258}" sibTransId="{15991E6D-3E8C-4FF5-A076-BA5F45A0EB01}"/>
    <dgm:cxn modelId="{6F2EDFE7-0CA7-4716-8F96-19B21689EFE5}" type="presOf" srcId="{E83F522F-E734-4A2C-8068-BA5E8193EEA9}" destId="{06E10F5D-93BF-4B34-95A4-FE168B2C7B17}" srcOrd="1" destOrd="0" presId="urn:microsoft.com/office/officeart/2005/8/layout/matrix1"/>
    <dgm:cxn modelId="{505604F8-B105-4743-9E15-5FDD5A312871}" srcId="{3B169A62-6E85-4513-9FEF-C593F78ED028}" destId="{44ED361E-4E0A-4C57-8B9C-8D6C7E188347}" srcOrd="1" destOrd="0" parTransId="{7BD18F9C-5F1A-4F97-8CC3-22822FBA58C1}" sibTransId="{C5ED5EFE-629C-47D6-A53B-5F741AE965FD}"/>
    <dgm:cxn modelId="{17C1407B-173A-4530-885E-327F7FCD65F4}" type="presOf" srcId="{3B169A62-6E85-4513-9FEF-C593F78ED028}" destId="{FBCECE60-6664-472D-82A7-5E2736D2A483}" srcOrd="0" destOrd="0" presId="urn:microsoft.com/office/officeart/2005/8/layout/matrix1"/>
    <dgm:cxn modelId="{768FD849-6957-4DC7-9CAD-920FEC374DF2}" srcId="{D3F0C920-CF4B-4A76-B423-FD3D28E45225}" destId="{3B169A62-6E85-4513-9FEF-C593F78ED028}" srcOrd="0" destOrd="0" parTransId="{8A52F6EE-1899-417F-9227-EBD29D079EE2}" sibTransId="{618807ED-6949-448C-BB12-B2330FED9855}"/>
    <dgm:cxn modelId="{12737FC0-88FD-4E40-90FC-A13FC87BEC92}" srcId="{3B169A62-6E85-4513-9FEF-C593F78ED028}" destId="{E83F522F-E734-4A2C-8068-BA5E8193EEA9}" srcOrd="2" destOrd="0" parTransId="{AAE240C5-7DFA-4F1E-B107-7510FC9AC08C}" sibTransId="{1A391793-DEDD-47C5-B387-A1A60FA65FEE}"/>
    <dgm:cxn modelId="{D3C1EEA0-ACA2-4268-ABBD-A16E8D094BE6}" type="presOf" srcId="{D3F0C920-CF4B-4A76-B423-FD3D28E45225}" destId="{DAD5C99F-2F65-4C43-A468-F4EE409AEA4A}" srcOrd="0" destOrd="0" presId="urn:microsoft.com/office/officeart/2005/8/layout/matrix1"/>
    <dgm:cxn modelId="{5EE324B7-EF9A-4C20-9FE3-E7074EEC7D15}" type="presOf" srcId="{E83F522F-E734-4A2C-8068-BA5E8193EEA9}" destId="{619515FA-8B6E-4B11-B538-299D13F8B073}" srcOrd="0" destOrd="0" presId="urn:microsoft.com/office/officeart/2005/8/layout/matrix1"/>
    <dgm:cxn modelId="{8ACED8EE-E802-4A58-8FA4-B0A3EDDCE13B}" srcId="{3B169A62-6E85-4513-9FEF-C593F78ED028}" destId="{8D1F4B48-4007-47FD-AED7-E6828537A90E}" srcOrd="3" destOrd="0" parTransId="{82415BE3-162A-42E1-91BD-A32D1ADE261B}" sibTransId="{65043DCA-ADEE-42EA-A666-AC25FE81E461}"/>
    <dgm:cxn modelId="{40759AE5-8027-480C-AF26-EF63D4A15A1B}" type="presOf" srcId="{44ED361E-4E0A-4C57-8B9C-8D6C7E188347}" destId="{BFA72913-1605-46E4-9C9B-18CAFD02DFF7}" srcOrd="0" destOrd="0" presId="urn:microsoft.com/office/officeart/2005/8/layout/matrix1"/>
    <dgm:cxn modelId="{F4C20D1F-54A7-4DB2-932D-D8D510DCEEF8}" type="presOf" srcId="{0948D03D-361D-464E-87ED-453B1B1E80AA}" destId="{558E8BCE-6740-4DC5-B6E2-B1B97EC58D9A}" srcOrd="1" destOrd="0" presId="urn:microsoft.com/office/officeart/2005/8/layout/matrix1"/>
    <dgm:cxn modelId="{AEA2B047-9688-4482-93C0-4E72E5B42B6E}" type="presOf" srcId="{8D1F4B48-4007-47FD-AED7-E6828537A90E}" destId="{C3024D01-E984-4D51-B707-708BEF1F2A83}" srcOrd="0" destOrd="0" presId="urn:microsoft.com/office/officeart/2005/8/layout/matrix1"/>
    <dgm:cxn modelId="{5584F354-FC4B-4CFD-81E1-8B58A3D2FF89}" type="presOf" srcId="{44ED361E-4E0A-4C57-8B9C-8D6C7E188347}" destId="{48A6F56C-DF14-453E-9A6B-C6A89A73F4A2}" srcOrd="1" destOrd="0" presId="urn:microsoft.com/office/officeart/2005/8/layout/matrix1"/>
    <dgm:cxn modelId="{BE5BF9BA-5D8E-4340-978A-FA05CE14A065}" type="presOf" srcId="{0948D03D-361D-464E-87ED-453B1B1E80AA}" destId="{4487E218-71EF-4B7B-9544-932EDF18A270}" srcOrd="0" destOrd="0" presId="urn:microsoft.com/office/officeart/2005/8/layout/matrix1"/>
    <dgm:cxn modelId="{E41C0C43-A863-4B17-B8EA-1C1C78F8957F}" type="presOf" srcId="{8D1F4B48-4007-47FD-AED7-E6828537A90E}" destId="{E249A98F-87E2-475E-A4AD-9E08D35716AA}" srcOrd="1" destOrd="0" presId="urn:microsoft.com/office/officeart/2005/8/layout/matrix1"/>
    <dgm:cxn modelId="{A92AA2BD-5353-413B-98D0-5461590FC17A}" type="presParOf" srcId="{DAD5C99F-2F65-4C43-A468-F4EE409AEA4A}" destId="{92B44C46-2851-49B7-B3AB-7CC93CC575F3}" srcOrd="0" destOrd="0" presId="urn:microsoft.com/office/officeart/2005/8/layout/matrix1"/>
    <dgm:cxn modelId="{16999A00-6E2C-4CC4-BBCE-17D498970637}" type="presParOf" srcId="{92B44C46-2851-49B7-B3AB-7CC93CC575F3}" destId="{4487E218-71EF-4B7B-9544-932EDF18A270}" srcOrd="0" destOrd="0" presId="urn:microsoft.com/office/officeart/2005/8/layout/matrix1"/>
    <dgm:cxn modelId="{7C4295A2-F103-4D1E-8574-952FDDDF8333}" type="presParOf" srcId="{92B44C46-2851-49B7-B3AB-7CC93CC575F3}" destId="{558E8BCE-6740-4DC5-B6E2-B1B97EC58D9A}" srcOrd="1" destOrd="0" presId="urn:microsoft.com/office/officeart/2005/8/layout/matrix1"/>
    <dgm:cxn modelId="{B5123AD5-1034-4786-A8F6-A91A5E9E6F13}" type="presParOf" srcId="{92B44C46-2851-49B7-B3AB-7CC93CC575F3}" destId="{BFA72913-1605-46E4-9C9B-18CAFD02DFF7}" srcOrd="2" destOrd="0" presId="urn:microsoft.com/office/officeart/2005/8/layout/matrix1"/>
    <dgm:cxn modelId="{B3CF97F8-9150-4637-9F72-665386DDD4BB}" type="presParOf" srcId="{92B44C46-2851-49B7-B3AB-7CC93CC575F3}" destId="{48A6F56C-DF14-453E-9A6B-C6A89A73F4A2}" srcOrd="3" destOrd="0" presId="urn:microsoft.com/office/officeart/2005/8/layout/matrix1"/>
    <dgm:cxn modelId="{A8B08661-DA7F-4D29-9498-DD04257E0EFC}" type="presParOf" srcId="{92B44C46-2851-49B7-B3AB-7CC93CC575F3}" destId="{619515FA-8B6E-4B11-B538-299D13F8B073}" srcOrd="4" destOrd="0" presId="urn:microsoft.com/office/officeart/2005/8/layout/matrix1"/>
    <dgm:cxn modelId="{AF67CA8A-27DB-4AEB-B10E-526400F6E915}" type="presParOf" srcId="{92B44C46-2851-49B7-B3AB-7CC93CC575F3}" destId="{06E10F5D-93BF-4B34-95A4-FE168B2C7B17}" srcOrd="5" destOrd="0" presId="urn:microsoft.com/office/officeart/2005/8/layout/matrix1"/>
    <dgm:cxn modelId="{FE101855-FF4F-4C0C-B4DF-DBEEF48D8731}" type="presParOf" srcId="{92B44C46-2851-49B7-B3AB-7CC93CC575F3}" destId="{C3024D01-E984-4D51-B707-708BEF1F2A83}" srcOrd="6" destOrd="0" presId="urn:microsoft.com/office/officeart/2005/8/layout/matrix1"/>
    <dgm:cxn modelId="{38400B21-DE6D-46F7-9BE9-72E072BF7989}" type="presParOf" srcId="{92B44C46-2851-49B7-B3AB-7CC93CC575F3}" destId="{E249A98F-87E2-475E-A4AD-9E08D35716AA}" srcOrd="7" destOrd="0" presId="urn:microsoft.com/office/officeart/2005/8/layout/matrix1"/>
    <dgm:cxn modelId="{A809553A-6E96-41AA-B833-06C18A022863}" type="presParOf" srcId="{DAD5C99F-2F65-4C43-A468-F4EE409AEA4A}" destId="{FBCECE60-6664-472D-82A7-5E2736D2A483}" srcOrd="1" destOrd="0" presId="urn:microsoft.com/office/officeart/2005/8/layout/matrix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80B1313B-89BB-46F6-8BB3-B12EFAA81FA4}" type="doc">
      <dgm:prSet loTypeId="urn:microsoft.com/office/officeart/2005/8/layout/lProcess2" loCatId="list" qsTypeId="urn:microsoft.com/office/officeart/2005/8/quickstyle/3d4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21DF4B7-09C3-47E5-9FC8-2E735703F3BC}">
      <dgm:prSet phldrT="[Text]" custT="1"/>
      <dgm:spPr/>
      <dgm:t>
        <a:bodyPr/>
        <a:lstStyle/>
        <a:p>
          <a:r>
            <a:rPr lang="en-US" sz="3000" b="1" dirty="0" smtClean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  <a:latin typeface="Times New Roman" pitchFamily="18" charset="0"/>
              <a:cs typeface="Times New Roman" pitchFamily="18" charset="0"/>
            </a:rPr>
            <a:t>Management</a:t>
          </a:r>
          <a:r>
            <a:rPr lang="en-US" sz="2500" b="1" dirty="0" smtClean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  <a:latin typeface="Times New Roman" pitchFamily="18" charset="0"/>
              <a:cs typeface="Times New Roman" pitchFamily="18" charset="0"/>
            </a:rPr>
            <a:t> </a:t>
          </a:r>
          <a:endParaRPr lang="en-US" sz="2500" b="1" dirty="0">
            <a:ln>
              <a:solidFill>
                <a:schemeClr val="tx1"/>
              </a:solidFill>
            </a:ln>
            <a:solidFill>
              <a:sysClr val="windowText" lastClr="000000"/>
            </a:solidFill>
            <a:latin typeface="Times New Roman" pitchFamily="18" charset="0"/>
            <a:cs typeface="Times New Roman" pitchFamily="18" charset="0"/>
          </a:endParaRPr>
        </a:p>
      </dgm:t>
    </dgm:pt>
    <dgm:pt modelId="{D18F810A-B421-49EE-AA58-FB770275C2B5}" type="parTrans" cxnId="{80F25E9F-9E03-4395-9A98-185F1702BD59}">
      <dgm:prSet/>
      <dgm:spPr/>
      <dgm:t>
        <a:bodyPr/>
        <a:lstStyle/>
        <a:p>
          <a:endParaRPr lang="en-US">
            <a:ln>
              <a:solidFill>
                <a:schemeClr val="tx1"/>
              </a:solidFill>
            </a:ln>
            <a:solidFill>
              <a:sysClr val="windowText" lastClr="000000"/>
            </a:solidFill>
          </a:endParaRPr>
        </a:p>
      </dgm:t>
    </dgm:pt>
    <dgm:pt modelId="{6BFE9697-0100-4D84-BBA9-6D43F04440B6}" type="sibTrans" cxnId="{80F25E9F-9E03-4395-9A98-185F1702BD59}">
      <dgm:prSet/>
      <dgm:spPr/>
      <dgm:t>
        <a:bodyPr/>
        <a:lstStyle/>
        <a:p>
          <a:endParaRPr lang="en-US">
            <a:ln>
              <a:solidFill>
                <a:schemeClr val="tx1"/>
              </a:solidFill>
            </a:ln>
            <a:solidFill>
              <a:sysClr val="windowText" lastClr="000000"/>
            </a:solidFill>
          </a:endParaRPr>
        </a:p>
      </dgm:t>
    </dgm:pt>
    <dgm:pt modelId="{5EAE82E4-F66D-4412-A6A7-409944AEA2FA}">
      <dgm:prSet phldrT="[Text]" custT="1"/>
      <dgm:spPr/>
      <dgm:t>
        <a:bodyPr/>
        <a:lstStyle/>
        <a:p>
          <a:r>
            <a:rPr lang="en-US" sz="2500" dirty="0" smtClean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  <a:latin typeface="Times New Roman" pitchFamily="18" charset="0"/>
              <a:cs typeface="Times New Roman" pitchFamily="18" charset="0"/>
            </a:rPr>
            <a:t>Record all transactions (expense, income…)</a:t>
          </a:r>
          <a:endParaRPr lang="en-US" sz="2500" dirty="0">
            <a:ln>
              <a:solidFill>
                <a:schemeClr val="tx1"/>
              </a:solidFill>
            </a:ln>
            <a:solidFill>
              <a:sysClr val="windowText" lastClr="000000"/>
            </a:solidFill>
            <a:latin typeface="Times New Roman" pitchFamily="18" charset="0"/>
            <a:cs typeface="Times New Roman" pitchFamily="18" charset="0"/>
          </a:endParaRPr>
        </a:p>
      </dgm:t>
    </dgm:pt>
    <dgm:pt modelId="{7E482E4A-0481-4732-95CF-DDC2FD690A5C}" type="parTrans" cxnId="{22090B88-9EA4-4D8A-88A9-7E11171306C2}">
      <dgm:prSet/>
      <dgm:spPr/>
      <dgm:t>
        <a:bodyPr/>
        <a:lstStyle/>
        <a:p>
          <a:endParaRPr lang="en-US">
            <a:ln>
              <a:solidFill>
                <a:schemeClr val="tx1"/>
              </a:solidFill>
            </a:ln>
            <a:solidFill>
              <a:sysClr val="windowText" lastClr="000000"/>
            </a:solidFill>
          </a:endParaRPr>
        </a:p>
      </dgm:t>
    </dgm:pt>
    <dgm:pt modelId="{31C92450-3DD4-4B6B-A6DE-898F7BC82B1D}" type="sibTrans" cxnId="{22090B88-9EA4-4D8A-88A9-7E11171306C2}">
      <dgm:prSet/>
      <dgm:spPr/>
      <dgm:t>
        <a:bodyPr/>
        <a:lstStyle/>
        <a:p>
          <a:endParaRPr lang="en-US">
            <a:ln>
              <a:solidFill>
                <a:schemeClr val="tx1"/>
              </a:solidFill>
            </a:ln>
            <a:solidFill>
              <a:sysClr val="windowText" lastClr="000000"/>
            </a:solidFill>
          </a:endParaRPr>
        </a:p>
      </dgm:t>
    </dgm:pt>
    <dgm:pt modelId="{E86F51FD-7F6E-4C9C-9670-DC4513B8A167}">
      <dgm:prSet phldrT="[Text]" custT="1"/>
      <dgm:spPr/>
      <dgm:t>
        <a:bodyPr/>
        <a:lstStyle/>
        <a:p>
          <a:r>
            <a:rPr lang="en-US" sz="2500" dirty="0" smtClean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  <a:latin typeface="Times New Roman" pitchFamily="18" charset="0"/>
              <a:cs typeface="Times New Roman" pitchFamily="18" charset="0"/>
            </a:rPr>
            <a:t>Edit all transactions, warnings…</a:t>
          </a:r>
          <a:endParaRPr lang="en-US" sz="2500" dirty="0">
            <a:ln>
              <a:solidFill>
                <a:schemeClr val="tx1"/>
              </a:solidFill>
            </a:ln>
            <a:solidFill>
              <a:sysClr val="windowText" lastClr="000000"/>
            </a:solidFill>
            <a:latin typeface="Times New Roman" pitchFamily="18" charset="0"/>
            <a:cs typeface="Times New Roman" pitchFamily="18" charset="0"/>
          </a:endParaRPr>
        </a:p>
      </dgm:t>
    </dgm:pt>
    <dgm:pt modelId="{9558B0DE-5CE4-4DB4-8D15-F7A139DFADBC}" type="parTrans" cxnId="{E868ABB4-BF06-48A9-84F9-8C1616EF9F52}">
      <dgm:prSet/>
      <dgm:spPr/>
      <dgm:t>
        <a:bodyPr/>
        <a:lstStyle/>
        <a:p>
          <a:endParaRPr lang="en-US">
            <a:ln>
              <a:solidFill>
                <a:schemeClr val="tx1"/>
              </a:solidFill>
            </a:ln>
            <a:solidFill>
              <a:sysClr val="windowText" lastClr="000000"/>
            </a:solidFill>
          </a:endParaRPr>
        </a:p>
      </dgm:t>
    </dgm:pt>
    <dgm:pt modelId="{F54FA20F-EABA-437C-8E5E-8A702F8E7AF8}" type="sibTrans" cxnId="{E868ABB4-BF06-48A9-84F9-8C1616EF9F52}">
      <dgm:prSet/>
      <dgm:spPr/>
      <dgm:t>
        <a:bodyPr/>
        <a:lstStyle/>
        <a:p>
          <a:endParaRPr lang="en-US">
            <a:ln>
              <a:solidFill>
                <a:schemeClr val="tx1"/>
              </a:solidFill>
            </a:ln>
            <a:solidFill>
              <a:sysClr val="windowText" lastClr="000000"/>
            </a:solidFill>
          </a:endParaRPr>
        </a:p>
      </dgm:t>
    </dgm:pt>
    <dgm:pt modelId="{737CD4F6-E919-4431-8E32-AE470652A94A}">
      <dgm:prSet phldrT="[Text]" custT="1"/>
      <dgm:spPr/>
      <dgm:t>
        <a:bodyPr/>
        <a:lstStyle/>
        <a:p>
          <a:r>
            <a:rPr lang="en-US" sz="2500" dirty="0" smtClean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  <a:latin typeface="Times New Roman" pitchFamily="18" charset="0"/>
              <a:cs typeface="Times New Roman" pitchFamily="18" charset="0"/>
            </a:rPr>
            <a:t>Setup warning</a:t>
          </a:r>
          <a:endParaRPr lang="en-US" sz="2500" dirty="0">
            <a:ln>
              <a:solidFill>
                <a:schemeClr val="tx1"/>
              </a:solidFill>
            </a:ln>
            <a:solidFill>
              <a:sysClr val="windowText" lastClr="000000"/>
            </a:solidFill>
            <a:latin typeface="Times New Roman" pitchFamily="18" charset="0"/>
            <a:cs typeface="Times New Roman" pitchFamily="18" charset="0"/>
          </a:endParaRPr>
        </a:p>
      </dgm:t>
    </dgm:pt>
    <dgm:pt modelId="{2DE59499-AB3B-466A-9656-96985B369A5C}" type="parTrans" cxnId="{41463554-B2F5-43FB-B3A0-ECA0F8774504}">
      <dgm:prSet/>
      <dgm:spPr/>
      <dgm:t>
        <a:bodyPr/>
        <a:lstStyle/>
        <a:p>
          <a:endParaRPr lang="en-US">
            <a:ln>
              <a:solidFill>
                <a:schemeClr val="tx1"/>
              </a:solidFill>
            </a:ln>
            <a:solidFill>
              <a:sysClr val="windowText" lastClr="000000"/>
            </a:solidFill>
          </a:endParaRPr>
        </a:p>
      </dgm:t>
    </dgm:pt>
    <dgm:pt modelId="{1482E3EF-6409-4F04-B5A8-1056ACFBBC09}" type="sibTrans" cxnId="{41463554-B2F5-43FB-B3A0-ECA0F8774504}">
      <dgm:prSet/>
      <dgm:spPr/>
      <dgm:t>
        <a:bodyPr/>
        <a:lstStyle/>
        <a:p>
          <a:endParaRPr lang="en-US">
            <a:ln>
              <a:solidFill>
                <a:schemeClr val="tx1"/>
              </a:solidFill>
            </a:ln>
            <a:solidFill>
              <a:sysClr val="windowText" lastClr="000000"/>
            </a:solidFill>
          </a:endParaRPr>
        </a:p>
      </dgm:t>
    </dgm:pt>
    <dgm:pt modelId="{81304A1B-7DEA-419E-9047-CD7B3BEDD7F5}">
      <dgm:prSet phldrT="[Text]" custT="1"/>
      <dgm:spPr/>
      <dgm:t>
        <a:bodyPr/>
        <a:lstStyle/>
        <a:p>
          <a:r>
            <a:rPr lang="en-US" sz="3000" b="1" dirty="0" smtClean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  <a:latin typeface="Times New Roman" pitchFamily="18" charset="0"/>
              <a:cs typeface="Times New Roman" pitchFamily="18" charset="0"/>
            </a:rPr>
            <a:t>Track</a:t>
          </a:r>
          <a:endParaRPr lang="en-US" sz="3000" b="1" dirty="0">
            <a:ln>
              <a:solidFill>
                <a:schemeClr val="tx1"/>
              </a:solidFill>
            </a:ln>
            <a:solidFill>
              <a:sysClr val="windowText" lastClr="000000"/>
            </a:solidFill>
            <a:latin typeface="Times New Roman" pitchFamily="18" charset="0"/>
            <a:cs typeface="Times New Roman" pitchFamily="18" charset="0"/>
          </a:endParaRPr>
        </a:p>
      </dgm:t>
    </dgm:pt>
    <dgm:pt modelId="{2C0DBA39-E9D4-401B-BD1A-534DA64D268B}" type="parTrans" cxnId="{FA7C4E63-D6B3-442A-8D4E-37A0FA7A32AF}">
      <dgm:prSet/>
      <dgm:spPr/>
      <dgm:t>
        <a:bodyPr/>
        <a:lstStyle/>
        <a:p>
          <a:endParaRPr lang="en-US">
            <a:ln>
              <a:solidFill>
                <a:schemeClr val="tx1"/>
              </a:solidFill>
            </a:ln>
            <a:solidFill>
              <a:sysClr val="windowText" lastClr="000000"/>
            </a:solidFill>
          </a:endParaRPr>
        </a:p>
      </dgm:t>
    </dgm:pt>
    <dgm:pt modelId="{3B169988-0F46-4DCF-BDAC-394C62243178}" type="sibTrans" cxnId="{FA7C4E63-D6B3-442A-8D4E-37A0FA7A32AF}">
      <dgm:prSet/>
      <dgm:spPr/>
      <dgm:t>
        <a:bodyPr/>
        <a:lstStyle/>
        <a:p>
          <a:endParaRPr lang="en-US">
            <a:ln>
              <a:solidFill>
                <a:schemeClr val="tx1"/>
              </a:solidFill>
            </a:ln>
            <a:solidFill>
              <a:sysClr val="windowText" lastClr="000000"/>
            </a:solidFill>
          </a:endParaRPr>
        </a:p>
      </dgm:t>
    </dgm:pt>
    <dgm:pt modelId="{008AF72C-C0BA-45D8-AD3F-2CC785198D4A}">
      <dgm:prSet phldrT="[Text]" custT="1"/>
      <dgm:spPr/>
      <dgm:t>
        <a:bodyPr/>
        <a:lstStyle/>
        <a:p>
          <a:r>
            <a:rPr lang="en-US" sz="2500" dirty="0" smtClean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  <a:latin typeface="Times New Roman" pitchFamily="18" charset="0"/>
              <a:cs typeface="Times New Roman" pitchFamily="18" charset="0"/>
            </a:rPr>
            <a:t>View all transactions, warnings…</a:t>
          </a:r>
          <a:endParaRPr lang="en-US" sz="2500" dirty="0">
            <a:ln>
              <a:solidFill>
                <a:schemeClr val="tx1"/>
              </a:solidFill>
            </a:ln>
            <a:solidFill>
              <a:sysClr val="windowText" lastClr="000000"/>
            </a:solidFill>
            <a:latin typeface="Times New Roman" pitchFamily="18" charset="0"/>
            <a:cs typeface="Times New Roman" pitchFamily="18" charset="0"/>
          </a:endParaRPr>
        </a:p>
      </dgm:t>
    </dgm:pt>
    <dgm:pt modelId="{672197E0-08AA-444F-AD90-DA292D729647}" type="parTrans" cxnId="{7BBAEA11-1721-450F-880D-62C9E434D034}">
      <dgm:prSet/>
      <dgm:spPr/>
      <dgm:t>
        <a:bodyPr/>
        <a:lstStyle/>
        <a:p>
          <a:endParaRPr lang="en-US">
            <a:ln>
              <a:solidFill>
                <a:schemeClr val="tx1"/>
              </a:solidFill>
            </a:ln>
            <a:solidFill>
              <a:sysClr val="windowText" lastClr="000000"/>
            </a:solidFill>
          </a:endParaRPr>
        </a:p>
      </dgm:t>
    </dgm:pt>
    <dgm:pt modelId="{772BD2DB-7353-43CB-9A80-C3B7DF0C89ED}" type="sibTrans" cxnId="{7BBAEA11-1721-450F-880D-62C9E434D034}">
      <dgm:prSet/>
      <dgm:spPr/>
      <dgm:t>
        <a:bodyPr/>
        <a:lstStyle/>
        <a:p>
          <a:endParaRPr lang="en-US">
            <a:ln>
              <a:solidFill>
                <a:schemeClr val="tx1"/>
              </a:solidFill>
            </a:ln>
            <a:solidFill>
              <a:sysClr val="windowText" lastClr="000000"/>
            </a:solidFill>
          </a:endParaRPr>
        </a:p>
      </dgm:t>
    </dgm:pt>
    <dgm:pt modelId="{A1C90D80-2AFA-44DE-9ED5-9BA916523335}">
      <dgm:prSet phldrT="[Text]" custT="1"/>
      <dgm:spPr/>
      <dgm:t>
        <a:bodyPr/>
        <a:lstStyle/>
        <a:p>
          <a:r>
            <a:rPr lang="en-US" sz="2500" dirty="0" smtClean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  <a:latin typeface="Times New Roman" pitchFamily="18" charset="0"/>
              <a:cs typeface="Times New Roman" pitchFamily="18" charset="0"/>
            </a:rPr>
            <a:t>View statistics report</a:t>
          </a:r>
          <a:endParaRPr lang="en-US" sz="2500" dirty="0">
            <a:ln>
              <a:solidFill>
                <a:schemeClr val="tx1"/>
              </a:solidFill>
            </a:ln>
            <a:solidFill>
              <a:sysClr val="windowText" lastClr="000000"/>
            </a:solidFill>
            <a:latin typeface="Times New Roman" pitchFamily="18" charset="0"/>
            <a:cs typeface="Times New Roman" pitchFamily="18" charset="0"/>
          </a:endParaRPr>
        </a:p>
      </dgm:t>
    </dgm:pt>
    <dgm:pt modelId="{09754CE1-D411-4BA7-9F16-199DCF042399}" type="parTrans" cxnId="{5F2E251A-415B-4BE4-B1E7-119017BCBB3F}">
      <dgm:prSet/>
      <dgm:spPr/>
      <dgm:t>
        <a:bodyPr/>
        <a:lstStyle/>
        <a:p>
          <a:endParaRPr lang="en-US">
            <a:ln>
              <a:solidFill>
                <a:schemeClr val="tx1"/>
              </a:solidFill>
            </a:ln>
            <a:solidFill>
              <a:sysClr val="windowText" lastClr="000000"/>
            </a:solidFill>
          </a:endParaRPr>
        </a:p>
      </dgm:t>
    </dgm:pt>
    <dgm:pt modelId="{9461743C-6F58-4639-BFD1-7AF2511AAA7D}" type="sibTrans" cxnId="{5F2E251A-415B-4BE4-B1E7-119017BCBB3F}">
      <dgm:prSet/>
      <dgm:spPr/>
      <dgm:t>
        <a:bodyPr/>
        <a:lstStyle/>
        <a:p>
          <a:endParaRPr lang="en-US">
            <a:ln>
              <a:solidFill>
                <a:schemeClr val="tx1"/>
              </a:solidFill>
            </a:ln>
            <a:solidFill>
              <a:sysClr val="windowText" lastClr="000000"/>
            </a:solidFill>
          </a:endParaRPr>
        </a:p>
      </dgm:t>
    </dgm:pt>
    <dgm:pt modelId="{8C1A3D42-3D6D-42BB-80E8-B4CD1A0CCFC5}">
      <dgm:prSet phldrT="[Text]" custT="1"/>
      <dgm:spPr/>
      <dgm:t>
        <a:bodyPr/>
        <a:lstStyle/>
        <a:p>
          <a:r>
            <a:rPr lang="en-US" sz="2500" dirty="0" smtClean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  <a:latin typeface="Times New Roman" pitchFamily="18" charset="0"/>
              <a:cs typeface="Times New Roman" pitchFamily="18" charset="0"/>
            </a:rPr>
            <a:t>Synchronize data</a:t>
          </a:r>
          <a:endParaRPr lang="en-US" sz="2500" dirty="0">
            <a:ln>
              <a:solidFill>
                <a:schemeClr val="tx1"/>
              </a:solidFill>
            </a:ln>
            <a:solidFill>
              <a:sysClr val="windowText" lastClr="000000"/>
            </a:solidFill>
            <a:latin typeface="Times New Roman" pitchFamily="18" charset="0"/>
            <a:cs typeface="Times New Roman" pitchFamily="18" charset="0"/>
          </a:endParaRPr>
        </a:p>
      </dgm:t>
    </dgm:pt>
    <dgm:pt modelId="{942CAE43-98F7-40D8-8A9B-ACCC002DF02B}" type="parTrans" cxnId="{96493C3D-01DE-4263-9A7D-4985A4255718}">
      <dgm:prSet/>
      <dgm:spPr/>
      <dgm:t>
        <a:bodyPr/>
        <a:lstStyle/>
        <a:p>
          <a:endParaRPr lang="en-US">
            <a:ln>
              <a:solidFill>
                <a:schemeClr val="tx1"/>
              </a:solidFill>
            </a:ln>
            <a:solidFill>
              <a:sysClr val="windowText" lastClr="000000"/>
            </a:solidFill>
          </a:endParaRPr>
        </a:p>
      </dgm:t>
    </dgm:pt>
    <dgm:pt modelId="{913AD7B0-117D-4963-AD69-9B19C78F0B0F}" type="sibTrans" cxnId="{96493C3D-01DE-4263-9A7D-4985A4255718}">
      <dgm:prSet/>
      <dgm:spPr/>
      <dgm:t>
        <a:bodyPr/>
        <a:lstStyle/>
        <a:p>
          <a:endParaRPr lang="en-US">
            <a:ln>
              <a:solidFill>
                <a:schemeClr val="tx1"/>
              </a:solidFill>
            </a:ln>
            <a:solidFill>
              <a:sysClr val="windowText" lastClr="000000"/>
            </a:solidFill>
          </a:endParaRPr>
        </a:p>
      </dgm:t>
    </dgm:pt>
    <dgm:pt modelId="{C5BC7244-3C8F-4F16-9A2F-13FCFF64CE60}" type="pres">
      <dgm:prSet presAssocID="{80B1313B-89BB-46F6-8BB3-B12EFAA81FA4}" presName="theList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3B24C6E-7826-44B1-B01B-DFBC92A98CDE}" type="pres">
      <dgm:prSet presAssocID="{221DF4B7-09C3-47E5-9FC8-2E735703F3BC}" presName="compNode" presStyleCnt="0"/>
      <dgm:spPr/>
    </dgm:pt>
    <dgm:pt modelId="{14286DBB-0B03-48C0-9F52-4D11889ECE96}" type="pres">
      <dgm:prSet presAssocID="{221DF4B7-09C3-47E5-9FC8-2E735703F3BC}" presName="aNode" presStyleLbl="bgShp" presStyleIdx="0" presStyleCnt="2"/>
      <dgm:spPr/>
      <dgm:t>
        <a:bodyPr/>
        <a:lstStyle/>
        <a:p>
          <a:endParaRPr lang="en-US"/>
        </a:p>
      </dgm:t>
    </dgm:pt>
    <dgm:pt modelId="{8B4C74AC-0414-4960-BE72-3C351EC5AB54}" type="pres">
      <dgm:prSet presAssocID="{221DF4B7-09C3-47E5-9FC8-2E735703F3BC}" presName="textNode" presStyleLbl="bgShp" presStyleIdx="0" presStyleCnt="2"/>
      <dgm:spPr/>
      <dgm:t>
        <a:bodyPr/>
        <a:lstStyle/>
        <a:p>
          <a:endParaRPr lang="en-US"/>
        </a:p>
      </dgm:t>
    </dgm:pt>
    <dgm:pt modelId="{8313CEDE-04F9-449F-A8F8-3093D7FB3174}" type="pres">
      <dgm:prSet presAssocID="{221DF4B7-09C3-47E5-9FC8-2E735703F3BC}" presName="compChildNode" presStyleCnt="0"/>
      <dgm:spPr/>
    </dgm:pt>
    <dgm:pt modelId="{EAE00AC3-6725-472F-A8DB-66B6C4612D5A}" type="pres">
      <dgm:prSet presAssocID="{221DF4B7-09C3-47E5-9FC8-2E735703F3BC}" presName="theInnerList" presStyleCnt="0"/>
      <dgm:spPr/>
    </dgm:pt>
    <dgm:pt modelId="{1B94C5E8-7C56-4CD6-A770-29BCE4AEDCEA}" type="pres">
      <dgm:prSet presAssocID="{5EAE82E4-F66D-4412-A6A7-409944AEA2FA}" presName="child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4759B3C-A4E0-4ADE-9595-E0C9CEF7EEF8}" type="pres">
      <dgm:prSet presAssocID="{5EAE82E4-F66D-4412-A6A7-409944AEA2FA}" presName="aSpace2" presStyleCnt="0"/>
      <dgm:spPr/>
    </dgm:pt>
    <dgm:pt modelId="{3101004E-B5DB-4D50-AF5A-5B8939BFDFD5}" type="pres">
      <dgm:prSet presAssocID="{E86F51FD-7F6E-4C9C-9670-DC4513B8A167}" presName="child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B0321B6-27A2-4EA4-83E0-80FAEBD83CAC}" type="pres">
      <dgm:prSet presAssocID="{E86F51FD-7F6E-4C9C-9670-DC4513B8A167}" presName="aSpace2" presStyleCnt="0"/>
      <dgm:spPr/>
    </dgm:pt>
    <dgm:pt modelId="{5D2A930F-6CAE-413C-B756-8B822330D0B8}" type="pres">
      <dgm:prSet presAssocID="{737CD4F6-E919-4431-8E32-AE470652A94A}" presName="child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75FFFED-EABF-4536-901D-AB0E2A487D21}" type="pres">
      <dgm:prSet presAssocID="{221DF4B7-09C3-47E5-9FC8-2E735703F3BC}" presName="aSpace" presStyleCnt="0"/>
      <dgm:spPr/>
    </dgm:pt>
    <dgm:pt modelId="{32EEC86D-FA63-491E-B1B9-BE350EDF86A1}" type="pres">
      <dgm:prSet presAssocID="{81304A1B-7DEA-419E-9047-CD7B3BEDD7F5}" presName="compNode" presStyleCnt="0"/>
      <dgm:spPr/>
    </dgm:pt>
    <dgm:pt modelId="{4FE57FDC-2A42-4774-B136-996D6B7B5C40}" type="pres">
      <dgm:prSet presAssocID="{81304A1B-7DEA-419E-9047-CD7B3BEDD7F5}" presName="aNode" presStyleLbl="bgShp" presStyleIdx="1" presStyleCnt="2"/>
      <dgm:spPr/>
      <dgm:t>
        <a:bodyPr/>
        <a:lstStyle/>
        <a:p>
          <a:endParaRPr lang="en-US"/>
        </a:p>
      </dgm:t>
    </dgm:pt>
    <dgm:pt modelId="{693B1C3F-9DA0-4B4F-9326-933C767AA086}" type="pres">
      <dgm:prSet presAssocID="{81304A1B-7DEA-419E-9047-CD7B3BEDD7F5}" presName="textNode" presStyleLbl="bgShp" presStyleIdx="1" presStyleCnt="2"/>
      <dgm:spPr/>
      <dgm:t>
        <a:bodyPr/>
        <a:lstStyle/>
        <a:p>
          <a:endParaRPr lang="en-US"/>
        </a:p>
      </dgm:t>
    </dgm:pt>
    <dgm:pt modelId="{3E149BED-F947-41BC-979A-770D7658DDBB}" type="pres">
      <dgm:prSet presAssocID="{81304A1B-7DEA-419E-9047-CD7B3BEDD7F5}" presName="compChildNode" presStyleCnt="0"/>
      <dgm:spPr/>
    </dgm:pt>
    <dgm:pt modelId="{18AFE783-06CF-44EB-A5DE-30501EC45FA7}" type="pres">
      <dgm:prSet presAssocID="{81304A1B-7DEA-419E-9047-CD7B3BEDD7F5}" presName="theInnerList" presStyleCnt="0"/>
      <dgm:spPr/>
    </dgm:pt>
    <dgm:pt modelId="{767FB6D3-D17D-448A-9103-04176A5951F9}" type="pres">
      <dgm:prSet presAssocID="{008AF72C-C0BA-45D8-AD3F-2CC785198D4A}" presName="child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735B5E1-0683-47CF-AD68-FBD16797E4EF}" type="pres">
      <dgm:prSet presAssocID="{008AF72C-C0BA-45D8-AD3F-2CC785198D4A}" presName="aSpace2" presStyleCnt="0"/>
      <dgm:spPr/>
    </dgm:pt>
    <dgm:pt modelId="{E07D945A-ECCA-4650-B8DF-F3B8219358D1}" type="pres">
      <dgm:prSet presAssocID="{A1C90D80-2AFA-44DE-9ED5-9BA916523335}" presName="child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D15B72E-2FEB-4429-980C-AE8BCDECF72A}" type="pres">
      <dgm:prSet presAssocID="{A1C90D80-2AFA-44DE-9ED5-9BA916523335}" presName="aSpace2" presStyleCnt="0"/>
      <dgm:spPr/>
    </dgm:pt>
    <dgm:pt modelId="{23B35DEC-8772-4716-BEC1-D8D6AA65C0C4}" type="pres">
      <dgm:prSet presAssocID="{8C1A3D42-3D6D-42BB-80E8-B4CD1A0CCFC5}" presName="child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2DD55F0-43E1-4588-ADCC-A9E00869A9DA}" type="presOf" srcId="{80B1313B-89BB-46F6-8BB3-B12EFAA81FA4}" destId="{C5BC7244-3C8F-4F16-9A2F-13FCFF64CE60}" srcOrd="0" destOrd="0" presId="urn:microsoft.com/office/officeart/2005/8/layout/lProcess2"/>
    <dgm:cxn modelId="{80F25E9F-9E03-4395-9A98-185F1702BD59}" srcId="{80B1313B-89BB-46F6-8BB3-B12EFAA81FA4}" destId="{221DF4B7-09C3-47E5-9FC8-2E735703F3BC}" srcOrd="0" destOrd="0" parTransId="{D18F810A-B421-49EE-AA58-FB770275C2B5}" sibTransId="{6BFE9697-0100-4D84-BBA9-6D43F04440B6}"/>
    <dgm:cxn modelId="{89755E85-C276-4849-A26F-A2F4649943A2}" type="presOf" srcId="{E86F51FD-7F6E-4C9C-9670-DC4513B8A167}" destId="{3101004E-B5DB-4D50-AF5A-5B8939BFDFD5}" srcOrd="0" destOrd="0" presId="urn:microsoft.com/office/officeart/2005/8/layout/lProcess2"/>
    <dgm:cxn modelId="{22090B88-9EA4-4D8A-88A9-7E11171306C2}" srcId="{221DF4B7-09C3-47E5-9FC8-2E735703F3BC}" destId="{5EAE82E4-F66D-4412-A6A7-409944AEA2FA}" srcOrd="0" destOrd="0" parTransId="{7E482E4A-0481-4732-95CF-DDC2FD690A5C}" sibTransId="{31C92450-3DD4-4B6B-A6DE-898F7BC82B1D}"/>
    <dgm:cxn modelId="{DC79FD71-B2C8-43BE-8DC3-3DEBE2B47C58}" type="presOf" srcId="{221DF4B7-09C3-47E5-9FC8-2E735703F3BC}" destId="{14286DBB-0B03-48C0-9F52-4D11889ECE96}" srcOrd="0" destOrd="0" presId="urn:microsoft.com/office/officeart/2005/8/layout/lProcess2"/>
    <dgm:cxn modelId="{66E2C130-4A03-41E1-8F34-B22B9B74CC59}" type="presOf" srcId="{5EAE82E4-F66D-4412-A6A7-409944AEA2FA}" destId="{1B94C5E8-7C56-4CD6-A770-29BCE4AEDCEA}" srcOrd="0" destOrd="0" presId="urn:microsoft.com/office/officeart/2005/8/layout/lProcess2"/>
    <dgm:cxn modelId="{CFA8A880-D1C4-4E4A-A300-1177D484B70D}" type="presOf" srcId="{008AF72C-C0BA-45D8-AD3F-2CC785198D4A}" destId="{767FB6D3-D17D-448A-9103-04176A5951F9}" srcOrd="0" destOrd="0" presId="urn:microsoft.com/office/officeart/2005/8/layout/lProcess2"/>
    <dgm:cxn modelId="{1E37302D-03DB-475A-80AC-0C547BB3DF9B}" type="presOf" srcId="{81304A1B-7DEA-419E-9047-CD7B3BEDD7F5}" destId="{4FE57FDC-2A42-4774-B136-996D6B7B5C40}" srcOrd="0" destOrd="0" presId="urn:microsoft.com/office/officeart/2005/8/layout/lProcess2"/>
    <dgm:cxn modelId="{424EE152-DD16-49EC-8699-FB896CEDE0F3}" type="presOf" srcId="{8C1A3D42-3D6D-42BB-80E8-B4CD1A0CCFC5}" destId="{23B35DEC-8772-4716-BEC1-D8D6AA65C0C4}" srcOrd="0" destOrd="0" presId="urn:microsoft.com/office/officeart/2005/8/layout/lProcess2"/>
    <dgm:cxn modelId="{F7FB595F-389E-4A24-BE57-454A072F6190}" type="presOf" srcId="{221DF4B7-09C3-47E5-9FC8-2E735703F3BC}" destId="{8B4C74AC-0414-4960-BE72-3C351EC5AB54}" srcOrd="1" destOrd="0" presId="urn:microsoft.com/office/officeart/2005/8/layout/lProcess2"/>
    <dgm:cxn modelId="{5F2E251A-415B-4BE4-B1E7-119017BCBB3F}" srcId="{81304A1B-7DEA-419E-9047-CD7B3BEDD7F5}" destId="{A1C90D80-2AFA-44DE-9ED5-9BA916523335}" srcOrd="1" destOrd="0" parTransId="{09754CE1-D411-4BA7-9F16-199DCF042399}" sibTransId="{9461743C-6F58-4639-BFD1-7AF2511AAA7D}"/>
    <dgm:cxn modelId="{96493C3D-01DE-4263-9A7D-4985A4255718}" srcId="{81304A1B-7DEA-419E-9047-CD7B3BEDD7F5}" destId="{8C1A3D42-3D6D-42BB-80E8-B4CD1A0CCFC5}" srcOrd="2" destOrd="0" parTransId="{942CAE43-98F7-40D8-8A9B-ACCC002DF02B}" sibTransId="{913AD7B0-117D-4963-AD69-9B19C78F0B0F}"/>
    <dgm:cxn modelId="{0778FC6A-A126-4B84-865F-53107F97E78C}" type="presOf" srcId="{81304A1B-7DEA-419E-9047-CD7B3BEDD7F5}" destId="{693B1C3F-9DA0-4B4F-9326-933C767AA086}" srcOrd="1" destOrd="0" presId="urn:microsoft.com/office/officeart/2005/8/layout/lProcess2"/>
    <dgm:cxn modelId="{FA7C4E63-D6B3-442A-8D4E-37A0FA7A32AF}" srcId="{80B1313B-89BB-46F6-8BB3-B12EFAA81FA4}" destId="{81304A1B-7DEA-419E-9047-CD7B3BEDD7F5}" srcOrd="1" destOrd="0" parTransId="{2C0DBA39-E9D4-401B-BD1A-534DA64D268B}" sibTransId="{3B169988-0F46-4DCF-BDAC-394C62243178}"/>
    <dgm:cxn modelId="{A505C1A8-F7C3-40BB-AFA3-43E5AD1E88E4}" type="presOf" srcId="{737CD4F6-E919-4431-8E32-AE470652A94A}" destId="{5D2A930F-6CAE-413C-B756-8B822330D0B8}" srcOrd="0" destOrd="0" presId="urn:microsoft.com/office/officeart/2005/8/layout/lProcess2"/>
    <dgm:cxn modelId="{E868ABB4-BF06-48A9-84F9-8C1616EF9F52}" srcId="{221DF4B7-09C3-47E5-9FC8-2E735703F3BC}" destId="{E86F51FD-7F6E-4C9C-9670-DC4513B8A167}" srcOrd="1" destOrd="0" parTransId="{9558B0DE-5CE4-4DB4-8D15-F7A139DFADBC}" sibTransId="{F54FA20F-EABA-437C-8E5E-8A702F8E7AF8}"/>
    <dgm:cxn modelId="{41463554-B2F5-43FB-B3A0-ECA0F8774504}" srcId="{221DF4B7-09C3-47E5-9FC8-2E735703F3BC}" destId="{737CD4F6-E919-4431-8E32-AE470652A94A}" srcOrd="2" destOrd="0" parTransId="{2DE59499-AB3B-466A-9656-96985B369A5C}" sibTransId="{1482E3EF-6409-4F04-B5A8-1056ACFBBC09}"/>
    <dgm:cxn modelId="{7BBAEA11-1721-450F-880D-62C9E434D034}" srcId="{81304A1B-7DEA-419E-9047-CD7B3BEDD7F5}" destId="{008AF72C-C0BA-45D8-AD3F-2CC785198D4A}" srcOrd="0" destOrd="0" parTransId="{672197E0-08AA-444F-AD90-DA292D729647}" sibTransId="{772BD2DB-7353-43CB-9A80-C3B7DF0C89ED}"/>
    <dgm:cxn modelId="{FE272F21-DE5E-4C2C-B482-BBC4694A1D00}" type="presOf" srcId="{A1C90D80-2AFA-44DE-9ED5-9BA916523335}" destId="{E07D945A-ECCA-4650-B8DF-F3B8219358D1}" srcOrd="0" destOrd="0" presId="urn:microsoft.com/office/officeart/2005/8/layout/lProcess2"/>
    <dgm:cxn modelId="{69B28825-5429-4298-B425-9BFB16E2D780}" type="presParOf" srcId="{C5BC7244-3C8F-4F16-9A2F-13FCFF64CE60}" destId="{23B24C6E-7826-44B1-B01B-DFBC92A98CDE}" srcOrd="0" destOrd="0" presId="urn:microsoft.com/office/officeart/2005/8/layout/lProcess2"/>
    <dgm:cxn modelId="{FFF65741-80C9-4D43-9BC7-6CD393191D89}" type="presParOf" srcId="{23B24C6E-7826-44B1-B01B-DFBC92A98CDE}" destId="{14286DBB-0B03-48C0-9F52-4D11889ECE96}" srcOrd="0" destOrd="0" presId="urn:microsoft.com/office/officeart/2005/8/layout/lProcess2"/>
    <dgm:cxn modelId="{00A9F9DB-A320-43B0-BC61-A3A79B8CF95C}" type="presParOf" srcId="{23B24C6E-7826-44B1-B01B-DFBC92A98CDE}" destId="{8B4C74AC-0414-4960-BE72-3C351EC5AB54}" srcOrd="1" destOrd="0" presId="urn:microsoft.com/office/officeart/2005/8/layout/lProcess2"/>
    <dgm:cxn modelId="{F436618D-A290-4B94-9BC3-DF7547DA3ED0}" type="presParOf" srcId="{23B24C6E-7826-44B1-B01B-DFBC92A98CDE}" destId="{8313CEDE-04F9-449F-A8F8-3093D7FB3174}" srcOrd="2" destOrd="0" presId="urn:microsoft.com/office/officeart/2005/8/layout/lProcess2"/>
    <dgm:cxn modelId="{4681E3B6-0DD1-4358-883C-EB530A675DAA}" type="presParOf" srcId="{8313CEDE-04F9-449F-A8F8-3093D7FB3174}" destId="{EAE00AC3-6725-472F-A8DB-66B6C4612D5A}" srcOrd="0" destOrd="0" presId="urn:microsoft.com/office/officeart/2005/8/layout/lProcess2"/>
    <dgm:cxn modelId="{068BCA74-A1DB-4422-9F5F-F89AC563CAB9}" type="presParOf" srcId="{EAE00AC3-6725-472F-A8DB-66B6C4612D5A}" destId="{1B94C5E8-7C56-4CD6-A770-29BCE4AEDCEA}" srcOrd="0" destOrd="0" presId="urn:microsoft.com/office/officeart/2005/8/layout/lProcess2"/>
    <dgm:cxn modelId="{D64CBE6F-CF42-4B50-A0EF-24B9D31FB6F2}" type="presParOf" srcId="{EAE00AC3-6725-472F-A8DB-66B6C4612D5A}" destId="{04759B3C-A4E0-4ADE-9595-E0C9CEF7EEF8}" srcOrd="1" destOrd="0" presId="urn:microsoft.com/office/officeart/2005/8/layout/lProcess2"/>
    <dgm:cxn modelId="{3EF7A281-53FB-4669-8D2A-D2EAACB7F952}" type="presParOf" srcId="{EAE00AC3-6725-472F-A8DB-66B6C4612D5A}" destId="{3101004E-B5DB-4D50-AF5A-5B8939BFDFD5}" srcOrd="2" destOrd="0" presId="urn:microsoft.com/office/officeart/2005/8/layout/lProcess2"/>
    <dgm:cxn modelId="{10985C9E-2DF3-4874-A4F9-534C6CAB3004}" type="presParOf" srcId="{EAE00AC3-6725-472F-A8DB-66B6C4612D5A}" destId="{8B0321B6-27A2-4EA4-83E0-80FAEBD83CAC}" srcOrd="3" destOrd="0" presId="urn:microsoft.com/office/officeart/2005/8/layout/lProcess2"/>
    <dgm:cxn modelId="{67EA08AE-E9C0-4149-A7DE-FA8A6C5697CA}" type="presParOf" srcId="{EAE00AC3-6725-472F-A8DB-66B6C4612D5A}" destId="{5D2A930F-6CAE-413C-B756-8B822330D0B8}" srcOrd="4" destOrd="0" presId="urn:microsoft.com/office/officeart/2005/8/layout/lProcess2"/>
    <dgm:cxn modelId="{6BD72D57-3FDE-441A-A322-C3B22F5B927A}" type="presParOf" srcId="{C5BC7244-3C8F-4F16-9A2F-13FCFF64CE60}" destId="{475FFFED-EABF-4536-901D-AB0E2A487D21}" srcOrd="1" destOrd="0" presId="urn:microsoft.com/office/officeart/2005/8/layout/lProcess2"/>
    <dgm:cxn modelId="{71184FAA-BD44-46C5-80CD-724222340FC5}" type="presParOf" srcId="{C5BC7244-3C8F-4F16-9A2F-13FCFF64CE60}" destId="{32EEC86D-FA63-491E-B1B9-BE350EDF86A1}" srcOrd="2" destOrd="0" presId="urn:microsoft.com/office/officeart/2005/8/layout/lProcess2"/>
    <dgm:cxn modelId="{E6B32A58-8F46-4CA9-ACD5-3893F0A36EDD}" type="presParOf" srcId="{32EEC86D-FA63-491E-B1B9-BE350EDF86A1}" destId="{4FE57FDC-2A42-4774-B136-996D6B7B5C40}" srcOrd="0" destOrd="0" presId="urn:microsoft.com/office/officeart/2005/8/layout/lProcess2"/>
    <dgm:cxn modelId="{30384521-7119-4E45-972D-932A82B5BCFC}" type="presParOf" srcId="{32EEC86D-FA63-491E-B1B9-BE350EDF86A1}" destId="{693B1C3F-9DA0-4B4F-9326-933C767AA086}" srcOrd="1" destOrd="0" presId="urn:microsoft.com/office/officeart/2005/8/layout/lProcess2"/>
    <dgm:cxn modelId="{27EB2585-E37F-42AE-BCD9-34A4E21C0CD0}" type="presParOf" srcId="{32EEC86D-FA63-491E-B1B9-BE350EDF86A1}" destId="{3E149BED-F947-41BC-979A-770D7658DDBB}" srcOrd="2" destOrd="0" presId="urn:microsoft.com/office/officeart/2005/8/layout/lProcess2"/>
    <dgm:cxn modelId="{ADDB5ACA-9518-4BAA-9B5B-5EC48FBF7FB8}" type="presParOf" srcId="{3E149BED-F947-41BC-979A-770D7658DDBB}" destId="{18AFE783-06CF-44EB-A5DE-30501EC45FA7}" srcOrd="0" destOrd="0" presId="urn:microsoft.com/office/officeart/2005/8/layout/lProcess2"/>
    <dgm:cxn modelId="{DA1FBAAE-EB4A-47A6-A519-27737BE327AE}" type="presParOf" srcId="{18AFE783-06CF-44EB-A5DE-30501EC45FA7}" destId="{767FB6D3-D17D-448A-9103-04176A5951F9}" srcOrd="0" destOrd="0" presId="urn:microsoft.com/office/officeart/2005/8/layout/lProcess2"/>
    <dgm:cxn modelId="{F181B9C1-9856-49C5-9654-CB47D2EB5B8D}" type="presParOf" srcId="{18AFE783-06CF-44EB-A5DE-30501EC45FA7}" destId="{2735B5E1-0683-47CF-AD68-FBD16797E4EF}" srcOrd="1" destOrd="0" presId="urn:microsoft.com/office/officeart/2005/8/layout/lProcess2"/>
    <dgm:cxn modelId="{B2604E41-4A07-486F-9864-2ABAF890D825}" type="presParOf" srcId="{18AFE783-06CF-44EB-A5DE-30501EC45FA7}" destId="{E07D945A-ECCA-4650-B8DF-F3B8219358D1}" srcOrd="2" destOrd="0" presId="urn:microsoft.com/office/officeart/2005/8/layout/lProcess2"/>
    <dgm:cxn modelId="{06997117-876A-4F52-9F66-6A1040FD4F15}" type="presParOf" srcId="{18AFE783-06CF-44EB-A5DE-30501EC45FA7}" destId="{9D15B72E-2FEB-4429-980C-AE8BCDECF72A}" srcOrd="3" destOrd="0" presId="urn:microsoft.com/office/officeart/2005/8/layout/lProcess2"/>
    <dgm:cxn modelId="{E3DEFE73-3D41-40EC-BAAE-79EEEEE8372A}" type="presParOf" srcId="{18AFE783-06CF-44EB-A5DE-30501EC45FA7}" destId="{23B35DEC-8772-4716-BEC1-D8D6AA65C0C4}" srcOrd="4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F3ECC2D0-C68A-4FF6-8DC4-91C4E145E71C}" type="doc">
      <dgm:prSet loTypeId="urn:microsoft.com/office/officeart/2005/8/layout/vList5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383FA3CB-2015-4478-A424-B9B3A5B4C537}">
      <dgm:prSet phldrT="[Text]" custT="1"/>
      <dgm:spPr/>
      <dgm:t>
        <a:bodyPr/>
        <a:lstStyle/>
        <a:p>
          <a:r>
            <a:rPr lang="en-US" sz="2500" dirty="0" smtClean="0">
              <a:latin typeface="Times New Roman" pitchFamily="18" charset="0"/>
              <a:cs typeface="Times New Roman" pitchFamily="18" charset="0"/>
            </a:rPr>
            <a:t>GUI:</a:t>
          </a:r>
          <a:r>
            <a:rPr lang="en-US" sz="2500" baseline="0" dirty="0" smtClean="0">
              <a:latin typeface="Times New Roman" pitchFamily="18" charset="0"/>
              <a:cs typeface="Times New Roman" pitchFamily="18" charset="0"/>
            </a:rPr>
            <a:t> elegant, simple, outstanding</a:t>
          </a:r>
          <a:endParaRPr lang="en-US" sz="2500" dirty="0">
            <a:latin typeface="Times New Roman" pitchFamily="18" charset="0"/>
            <a:cs typeface="Times New Roman" pitchFamily="18" charset="0"/>
          </a:endParaRPr>
        </a:p>
      </dgm:t>
    </dgm:pt>
    <dgm:pt modelId="{401E19F2-4177-4323-84FD-15A2238BE52B}" type="parTrans" cxnId="{84BE08BE-E25B-44B5-8E82-43D02F855287}">
      <dgm:prSet/>
      <dgm:spPr/>
      <dgm:t>
        <a:bodyPr/>
        <a:lstStyle/>
        <a:p>
          <a:endParaRPr lang="en-US"/>
        </a:p>
      </dgm:t>
    </dgm:pt>
    <dgm:pt modelId="{C758C041-5821-4469-A0AD-E18D073271BA}" type="sibTrans" cxnId="{84BE08BE-E25B-44B5-8E82-43D02F855287}">
      <dgm:prSet/>
      <dgm:spPr/>
      <dgm:t>
        <a:bodyPr/>
        <a:lstStyle/>
        <a:p>
          <a:endParaRPr lang="en-US"/>
        </a:p>
      </dgm:t>
    </dgm:pt>
    <dgm:pt modelId="{EC4A3E6B-7C7B-40AC-9DBA-3C876BE6F97A}">
      <dgm:prSet phldrT="[Text]" custT="1"/>
      <dgm:spPr/>
      <dgm:t>
        <a:bodyPr/>
        <a:lstStyle/>
        <a:p>
          <a:r>
            <a:rPr lang="en-US" sz="3000" dirty="0" smtClean="0">
              <a:latin typeface="Times New Roman" pitchFamily="18" charset="0"/>
              <a:cs typeface="Times New Roman" pitchFamily="18" charset="0"/>
            </a:rPr>
            <a:t>Availability</a:t>
          </a:r>
          <a:endParaRPr lang="en-US" sz="3000" dirty="0">
            <a:latin typeface="Times New Roman" pitchFamily="18" charset="0"/>
            <a:cs typeface="Times New Roman" pitchFamily="18" charset="0"/>
          </a:endParaRPr>
        </a:p>
      </dgm:t>
    </dgm:pt>
    <dgm:pt modelId="{74CA5E8B-23AD-4E8E-9F55-A4D56908F57F}" type="parTrans" cxnId="{041013B5-6436-4945-9E84-CCAC2127875B}">
      <dgm:prSet/>
      <dgm:spPr/>
      <dgm:t>
        <a:bodyPr/>
        <a:lstStyle/>
        <a:p>
          <a:endParaRPr lang="en-US"/>
        </a:p>
      </dgm:t>
    </dgm:pt>
    <dgm:pt modelId="{5BF930BC-0EEF-45C6-956D-097C016132C9}" type="sibTrans" cxnId="{041013B5-6436-4945-9E84-CCAC2127875B}">
      <dgm:prSet/>
      <dgm:spPr/>
      <dgm:t>
        <a:bodyPr/>
        <a:lstStyle/>
        <a:p>
          <a:endParaRPr lang="en-US"/>
        </a:p>
      </dgm:t>
    </dgm:pt>
    <dgm:pt modelId="{CE905C7D-547B-44CE-8318-A6053C375BD0}">
      <dgm:prSet phldrT="[Text]" custT="1"/>
      <dgm:spPr/>
      <dgm:t>
        <a:bodyPr/>
        <a:lstStyle/>
        <a:p>
          <a:r>
            <a:rPr lang="en-US" sz="2500" dirty="0" smtClean="0">
              <a:latin typeface="Times New Roman" pitchFamily="18" charset="0"/>
              <a:cs typeface="Times New Roman" pitchFamily="18" charset="0"/>
            </a:rPr>
            <a:t>Run 24/7</a:t>
          </a:r>
          <a:endParaRPr lang="en-US" sz="2500" dirty="0">
            <a:latin typeface="Times New Roman" pitchFamily="18" charset="0"/>
            <a:cs typeface="Times New Roman" pitchFamily="18" charset="0"/>
          </a:endParaRPr>
        </a:p>
      </dgm:t>
    </dgm:pt>
    <dgm:pt modelId="{DC0F2370-4D06-4425-AD9B-31B98DA73E20}" type="parTrans" cxnId="{C9B28161-8CCD-427C-9B3D-37C6AF73FB86}">
      <dgm:prSet/>
      <dgm:spPr/>
      <dgm:t>
        <a:bodyPr/>
        <a:lstStyle/>
        <a:p>
          <a:endParaRPr lang="en-US"/>
        </a:p>
      </dgm:t>
    </dgm:pt>
    <dgm:pt modelId="{301C63A5-7A8D-4063-B040-02523C0C510A}" type="sibTrans" cxnId="{C9B28161-8CCD-427C-9B3D-37C6AF73FB86}">
      <dgm:prSet/>
      <dgm:spPr/>
      <dgm:t>
        <a:bodyPr/>
        <a:lstStyle/>
        <a:p>
          <a:endParaRPr lang="en-US"/>
        </a:p>
      </dgm:t>
    </dgm:pt>
    <dgm:pt modelId="{3CF65E8C-EB6A-48B0-8F30-226952370F3A}">
      <dgm:prSet phldrT="[Text]" custT="1"/>
      <dgm:spPr/>
      <dgm:t>
        <a:bodyPr/>
        <a:lstStyle/>
        <a:p>
          <a:r>
            <a:rPr lang="en-US" sz="3000" dirty="0" smtClean="0">
              <a:latin typeface="Times New Roman" pitchFamily="18" charset="0"/>
              <a:cs typeface="Times New Roman" pitchFamily="18" charset="0"/>
            </a:rPr>
            <a:t>Portability</a:t>
          </a:r>
          <a:endParaRPr lang="en-US" sz="3000" dirty="0">
            <a:latin typeface="Times New Roman" pitchFamily="18" charset="0"/>
            <a:cs typeface="Times New Roman" pitchFamily="18" charset="0"/>
          </a:endParaRPr>
        </a:p>
      </dgm:t>
    </dgm:pt>
    <dgm:pt modelId="{2FE379CA-4339-4C99-992A-5827FB513737}" type="parTrans" cxnId="{F26088BF-63A6-4F6A-B634-57CF579C1BF5}">
      <dgm:prSet/>
      <dgm:spPr/>
      <dgm:t>
        <a:bodyPr/>
        <a:lstStyle/>
        <a:p>
          <a:endParaRPr lang="en-US"/>
        </a:p>
      </dgm:t>
    </dgm:pt>
    <dgm:pt modelId="{DE5C8D28-4E4E-4A57-9CF5-749620189653}" type="sibTrans" cxnId="{F26088BF-63A6-4F6A-B634-57CF579C1BF5}">
      <dgm:prSet/>
      <dgm:spPr/>
      <dgm:t>
        <a:bodyPr/>
        <a:lstStyle/>
        <a:p>
          <a:endParaRPr lang="en-US"/>
        </a:p>
      </dgm:t>
    </dgm:pt>
    <dgm:pt modelId="{DFA2C511-D2EE-4139-BF6C-14A2000A0AFF}">
      <dgm:prSet phldrT="[Text]" custT="1"/>
      <dgm:spPr/>
      <dgm:t>
        <a:bodyPr/>
        <a:lstStyle/>
        <a:p>
          <a:r>
            <a:rPr lang="en-US" sz="2500" dirty="0" smtClean="0">
              <a:latin typeface="Times New Roman" pitchFamily="18" charset="0"/>
              <a:cs typeface="Times New Roman" pitchFamily="18" charset="0"/>
            </a:rPr>
            <a:t>Work on Android 2.3 and higher</a:t>
          </a:r>
          <a:endParaRPr lang="en-US" sz="2500" dirty="0">
            <a:latin typeface="Times New Roman" pitchFamily="18" charset="0"/>
            <a:cs typeface="Times New Roman" pitchFamily="18" charset="0"/>
          </a:endParaRPr>
        </a:p>
      </dgm:t>
    </dgm:pt>
    <dgm:pt modelId="{2777827B-084D-4D7E-8C11-124AB536440E}" type="parTrans" cxnId="{2BC1330F-F946-484A-9FD4-72BC3EEDC9C2}">
      <dgm:prSet/>
      <dgm:spPr/>
      <dgm:t>
        <a:bodyPr/>
        <a:lstStyle/>
        <a:p>
          <a:endParaRPr lang="en-US"/>
        </a:p>
      </dgm:t>
    </dgm:pt>
    <dgm:pt modelId="{5EE9F2B7-6D1D-4800-B148-108A20C4EA24}" type="sibTrans" cxnId="{2BC1330F-F946-484A-9FD4-72BC3EEDC9C2}">
      <dgm:prSet/>
      <dgm:spPr/>
      <dgm:t>
        <a:bodyPr/>
        <a:lstStyle/>
        <a:p>
          <a:endParaRPr lang="en-US"/>
        </a:p>
      </dgm:t>
    </dgm:pt>
    <dgm:pt modelId="{5EFF60EA-A758-4EAA-B7AD-01644FA36C6C}">
      <dgm:prSet phldrT="[Text]" custT="1"/>
      <dgm:spPr/>
      <dgm:t>
        <a:bodyPr/>
        <a:lstStyle/>
        <a:p>
          <a:r>
            <a:rPr lang="en-US" sz="3000" dirty="0" smtClean="0">
              <a:latin typeface="Times New Roman" pitchFamily="18" charset="0"/>
              <a:cs typeface="Times New Roman" pitchFamily="18" charset="0"/>
            </a:rPr>
            <a:t>Usability</a:t>
          </a:r>
          <a:endParaRPr lang="en-US" sz="3000" dirty="0">
            <a:latin typeface="Times New Roman" pitchFamily="18" charset="0"/>
            <a:cs typeface="Times New Roman" pitchFamily="18" charset="0"/>
          </a:endParaRPr>
        </a:p>
      </dgm:t>
    </dgm:pt>
    <dgm:pt modelId="{2B52FE25-68E0-4A59-BB26-F3B7449E21E9}" type="parTrans" cxnId="{A47EAF7E-6FD8-46F6-B2FB-3E641A3F0B21}">
      <dgm:prSet/>
      <dgm:spPr/>
      <dgm:t>
        <a:bodyPr/>
        <a:lstStyle/>
        <a:p>
          <a:endParaRPr lang="en-US"/>
        </a:p>
      </dgm:t>
    </dgm:pt>
    <dgm:pt modelId="{2E511742-B1C1-4C93-8C8D-BD2EEA4716BD}" type="sibTrans" cxnId="{A47EAF7E-6FD8-46F6-B2FB-3E641A3F0B21}">
      <dgm:prSet/>
      <dgm:spPr/>
      <dgm:t>
        <a:bodyPr/>
        <a:lstStyle/>
        <a:p>
          <a:endParaRPr lang="en-US"/>
        </a:p>
      </dgm:t>
    </dgm:pt>
    <dgm:pt modelId="{903DAEB9-492E-4119-A58D-6D97A95F7FE0}">
      <dgm:prSet phldrT="[Text]" custT="1"/>
      <dgm:spPr/>
      <dgm:t>
        <a:bodyPr/>
        <a:lstStyle/>
        <a:p>
          <a:r>
            <a:rPr lang="en-US" sz="3000" dirty="0" smtClean="0">
              <a:latin typeface="Times New Roman" pitchFamily="18" charset="0"/>
              <a:cs typeface="Times New Roman" pitchFamily="18" charset="0"/>
            </a:rPr>
            <a:t>Maintainability</a:t>
          </a:r>
          <a:endParaRPr lang="en-US" sz="3000" dirty="0">
            <a:latin typeface="Times New Roman" pitchFamily="18" charset="0"/>
            <a:cs typeface="Times New Roman" pitchFamily="18" charset="0"/>
          </a:endParaRPr>
        </a:p>
      </dgm:t>
    </dgm:pt>
    <dgm:pt modelId="{B8C990C0-3E5D-4562-B6A1-B7D49966830F}" type="parTrans" cxnId="{A25596E0-C88D-4021-A5A8-934DE03D00A4}">
      <dgm:prSet/>
      <dgm:spPr/>
      <dgm:t>
        <a:bodyPr/>
        <a:lstStyle/>
        <a:p>
          <a:endParaRPr lang="en-US"/>
        </a:p>
      </dgm:t>
    </dgm:pt>
    <dgm:pt modelId="{F5168D25-4D01-4325-BB79-CB1D9C84F122}" type="sibTrans" cxnId="{A25596E0-C88D-4021-A5A8-934DE03D00A4}">
      <dgm:prSet/>
      <dgm:spPr/>
      <dgm:t>
        <a:bodyPr/>
        <a:lstStyle/>
        <a:p>
          <a:endParaRPr lang="en-US"/>
        </a:p>
      </dgm:t>
    </dgm:pt>
    <dgm:pt modelId="{187E775B-0D34-4F73-95FB-5F4ED751A80E}">
      <dgm:prSet phldrT="[Text]" custT="1"/>
      <dgm:spPr/>
      <dgm:t>
        <a:bodyPr/>
        <a:lstStyle/>
        <a:p>
          <a:r>
            <a:rPr lang="en-US" sz="3000" dirty="0" smtClean="0">
              <a:latin typeface="Times New Roman" pitchFamily="18" charset="0"/>
              <a:cs typeface="Times New Roman" pitchFamily="18" charset="0"/>
            </a:rPr>
            <a:t>Performance</a:t>
          </a:r>
          <a:endParaRPr lang="en-US" sz="3000" dirty="0">
            <a:latin typeface="Times New Roman" pitchFamily="18" charset="0"/>
            <a:cs typeface="Times New Roman" pitchFamily="18" charset="0"/>
          </a:endParaRPr>
        </a:p>
      </dgm:t>
    </dgm:pt>
    <dgm:pt modelId="{6732881A-4886-432C-A2F4-8EE06F4B01DB}" type="parTrans" cxnId="{AB220405-5931-4D78-B802-B697DD7EACE3}">
      <dgm:prSet/>
      <dgm:spPr/>
      <dgm:t>
        <a:bodyPr/>
        <a:lstStyle/>
        <a:p>
          <a:endParaRPr lang="en-US"/>
        </a:p>
      </dgm:t>
    </dgm:pt>
    <dgm:pt modelId="{48CFB828-BFFB-4C9F-ADDB-0B4B6C2ED7B4}" type="sibTrans" cxnId="{AB220405-5931-4D78-B802-B697DD7EACE3}">
      <dgm:prSet/>
      <dgm:spPr/>
      <dgm:t>
        <a:bodyPr/>
        <a:lstStyle/>
        <a:p>
          <a:endParaRPr lang="en-US"/>
        </a:p>
      </dgm:t>
    </dgm:pt>
    <dgm:pt modelId="{D83ADCCD-A15A-4FE4-AC32-120879D89D73}">
      <dgm:prSet phldrT="[Text]" custT="1"/>
      <dgm:spPr/>
      <dgm:t>
        <a:bodyPr/>
        <a:lstStyle/>
        <a:p>
          <a:r>
            <a:rPr lang="en-US" sz="2500" dirty="0" smtClean="0">
              <a:latin typeface="Times New Roman" pitchFamily="18" charset="0"/>
              <a:cs typeface="Times New Roman" pitchFamily="18" charset="0"/>
            </a:rPr>
            <a:t>Easy to install</a:t>
          </a:r>
          <a:endParaRPr lang="en-US" sz="2500" dirty="0">
            <a:latin typeface="Times New Roman" pitchFamily="18" charset="0"/>
            <a:cs typeface="Times New Roman" pitchFamily="18" charset="0"/>
          </a:endParaRPr>
        </a:p>
      </dgm:t>
    </dgm:pt>
    <dgm:pt modelId="{5988382E-29B6-4973-821A-F6361A1E5CFD}" type="parTrans" cxnId="{99603C70-CF18-492C-AEE8-D0B2D54D36C1}">
      <dgm:prSet/>
      <dgm:spPr/>
      <dgm:t>
        <a:bodyPr/>
        <a:lstStyle/>
        <a:p>
          <a:endParaRPr lang="en-US"/>
        </a:p>
      </dgm:t>
    </dgm:pt>
    <dgm:pt modelId="{E73EEA19-CC51-4694-8C2C-38815C3586CE}" type="sibTrans" cxnId="{99603C70-CF18-492C-AEE8-D0B2D54D36C1}">
      <dgm:prSet/>
      <dgm:spPr/>
      <dgm:t>
        <a:bodyPr/>
        <a:lstStyle/>
        <a:p>
          <a:endParaRPr lang="en-US"/>
        </a:p>
      </dgm:t>
    </dgm:pt>
    <dgm:pt modelId="{D86458F3-7A4B-4094-A750-BE351DF1EABC}" type="pres">
      <dgm:prSet presAssocID="{F3ECC2D0-C68A-4FF6-8DC4-91C4E145E71C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959B590-320C-4A32-9D8E-8FB8929A4A0C}" type="pres">
      <dgm:prSet presAssocID="{5EFF60EA-A758-4EAA-B7AD-01644FA36C6C}" presName="linNode" presStyleCnt="0"/>
      <dgm:spPr/>
    </dgm:pt>
    <dgm:pt modelId="{0178157E-279D-4063-88E0-335321951AFB}" type="pres">
      <dgm:prSet presAssocID="{5EFF60EA-A758-4EAA-B7AD-01644FA36C6C}" presName="parentText" presStyleLbl="node1" presStyleIdx="0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B17237C-3FA6-4696-A927-F5BE2C09B10A}" type="pres">
      <dgm:prSet presAssocID="{5EFF60EA-A758-4EAA-B7AD-01644FA36C6C}" presName="descendantText" presStyleLbl="alignAccFollowNode1" presStyleIdx="0" presStyleCnt="3" custLinFactNeighborY="402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3C0FAA9-7DC3-490A-970D-8C20F12FBF9C}" type="pres">
      <dgm:prSet presAssocID="{2E511742-B1C1-4C93-8C8D-BD2EEA4716BD}" presName="sp" presStyleCnt="0"/>
      <dgm:spPr/>
    </dgm:pt>
    <dgm:pt modelId="{5A6D6ACE-486E-4D49-97C0-6EDBA2EC5D10}" type="pres">
      <dgm:prSet presAssocID="{EC4A3E6B-7C7B-40AC-9DBA-3C876BE6F97A}" presName="linNode" presStyleCnt="0"/>
      <dgm:spPr/>
    </dgm:pt>
    <dgm:pt modelId="{92CB60DB-4D9F-4D22-8A56-350BCB6779DF}" type="pres">
      <dgm:prSet presAssocID="{EC4A3E6B-7C7B-40AC-9DBA-3C876BE6F97A}" presName="parentText" presStyleLbl="node1" presStyleIdx="1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53AF8F0-77EA-45A9-986F-0211480DCC0D}" type="pres">
      <dgm:prSet presAssocID="{EC4A3E6B-7C7B-40AC-9DBA-3C876BE6F97A}" presName="descendantText" presStyleLbl="alignAccFollowNode1" presStyleIdx="1" presStyleCnt="3" custLinFactNeighborY="402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E102E6F-EC8E-4FF9-84A8-6C740B7E42D9}" type="pres">
      <dgm:prSet presAssocID="{5BF930BC-0EEF-45C6-956D-097C016132C9}" presName="sp" presStyleCnt="0"/>
      <dgm:spPr/>
    </dgm:pt>
    <dgm:pt modelId="{01EF9EB7-6AF2-4339-8F3B-8FBE3CB76249}" type="pres">
      <dgm:prSet presAssocID="{3CF65E8C-EB6A-48B0-8F30-226952370F3A}" presName="linNode" presStyleCnt="0"/>
      <dgm:spPr/>
    </dgm:pt>
    <dgm:pt modelId="{29D2F2CB-F05B-4C90-B733-624D502E497A}" type="pres">
      <dgm:prSet presAssocID="{3CF65E8C-EB6A-48B0-8F30-226952370F3A}" presName="parentText" presStyleLbl="node1" presStyleIdx="2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BF73E64-74FE-4B96-BDE6-B3274298BACD}" type="pres">
      <dgm:prSet presAssocID="{3CF65E8C-EB6A-48B0-8F30-226952370F3A}" presName="descendantText" presStyleLbl="alignAccFollowNode1" presStyleIdx="2" presStyleCnt="3" custAng="0" custLinFactNeighborX="355" custLinFactNeighborY="402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49499E6-3179-46AA-A2CB-C5F7DD02343C}" type="pres">
      <dgm:prSet presAssocID="{DE5C8D28-4E4E-4A57-9CF5-749620189653}" presName="sp" presStyleCnt="0"/>
      <dgm:spPr/>
    </dgm:pt>
    <dgm:pt modelId="{5ED752AB-1107-484E-A730-3B43E007F388}" type="pres">
      <dgm:prSet presAssocID="{903DAEB9-492E-4119-A58D-6D97A95F7FE0}" presName="linNode" presStyleCnt="0"/>
      <dgm:spPr/>
    </dgm:pt>
    <dgm:pt modelId="{826A4ABB-A9FE-4B90-8910-BC0653C2B166}" type="pres">
      <dgm:prSet presAssocID="{903DAEB9-492E-4119-A58D-6D97A95F7FE0}" presName="parentText" presStyleLbl="node1" presStyleIdx="3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46602E0-4E58-4F11-A8DC-016CE8EF8561}" type="pres">
      <dgm:prSet presAssocID="{F5168D25-4D01-4325-BB79-CB1D9C84F122}" presName="sp" presStyleCnt="0"/>
      <dgm:spPr/>
    </dgm:pt>
    <dgm:pt modelId="{29411A46-D98B-4D6B-88FC-2729BE7DACEC}" type="pres">
      <dgm:prSet presAssocID="{187E775B-0D34-4F73-95FB-5F4ED751A80E}" presName="linNode" presStyleCnt="0"/>
      <dgm:spPr/>
    </dgm:pt>
    <dgm:pt modelId="{F9F88A44-73F2-4278-AA7C-18BAE8A38305}" type="pres">
      <dgm:prSet presAssocID="{187E775B-0D34-4F73-95FB-5F4ED751A80E}" presName="parentText" presStyleLbl="node1" presStyleIdx="4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25596E0-C88D-4021-A5A8-934DE03D00A4}" srcId="{F3ECC2D0-C68A-4FF6-8DC4-91C4E145E71C}" destId="{903DAEB9-492E-4119-A58D-6D97A95F7FE0}" srcOrd="3" destOrd="0" parTransId="{B8C990C0-3E5D-4562-B6A1-B7D49966830F}" sibTransId="{F5168D25-4D01-4325-BB79-CB1D9C84F122}"/>
    <dgm:cxn modelId="{A47EAF7E-6FD8-46F6-B2FB-3E641A3F0B21}" srcId="{F3ECC2D0-C68A-4FF6-8DC4-91C4E145E71C}" destId="{5EFF60EA-A758-4EAA-B7AD-01644FA36C6C}" srcOrd="0" destOrd="0" parTransId="{2B52FE25-68E0-4A59-BB26-F3B7449E21E9}" sibTransId="{2E511742-B1C1-4C93-8C8D-BD2EEA4716BD}"/>
    <dgm:cxn modelId="{F26088BF-63A6-4F6A-B634-57CF579C1BF5}" srcId="{F3ECC2D0-C68A-4FF6-8DC4-91C4E145E71C}" destId="{3CF65E8C-EB6A-48B0-8F30-226952370F3A}" srcOrd="2" destOrd="0" parTransId="{2FE379CA-4339-4C99-992A-5827FB513737}" sibTransId="{DE5C8D28-4E4E-4A57-9CF5-749620189653}"/>
    <dgm:cxn modelId="{36FF525F-C774-4277-B8AF-56522134E4AD}" type="presOf" srcId="{187E775B-0D34-4F73-95FB-5F4ED751A80E}" destId="{F9F88A44-73F2-4278-AA7C-18BAE8A38305}" srcOrd="0" destOrd="0" presId="urn:microsoft.com/office/officeart/2005/8/layout/vList5"/>
    <dgm:cxn modelId="{56F49538-E9A3-4E56-98F7-9F612A5E67B0}" type="presOf" srcId="{F3ECC2D0-C68A-4FF6-8DC4-91C4E145E71C}" destId="{D86458F3-7A4B-4094-A750-BE351DF1EABC}" srcOrd="0" destOrd="0" presId="urn:microsoft.com/office/officeart/2005/8/layout/vList5"/>
    <dgm:cxn modelId="{041013B5-6436-4945-9E84-CCAC2127875B}" srcId="{F3ECC2D0-C68A-4FF6-8DC4-91C4E145E71C}" destId="{EC4A3E6B-7C7B-40AC-9DBA-3C876BE6F97A}" srcOrd="1" destOrd="0" parTransId="{74CA5E8B-23AD-4E8E-9F55-A4D56908F57F}" sibTransId="{5BF930BC-0EEF-45C6-956D-097C016132C9}"/>
    <dgm:cxn modelId="{84BE08BE-E25B-44B5-8E82-43D02F855287}" srcId="{5EFF60EA-A758-4EAA-B7AD-01644FA36C6C}" destId="{383FA3CB-2015-4478-A424-B9B3A5B4C537}" srcOrd="0" destOrd="0" parTransId="{401E19F2-4177-4323-84FD-15A2238BE52B}" sibTransId="{C758C041-5821-4469-A0AD-E18D073271BA}"/>
    <dgm:cxn modelId="{DFB62210-6E22-441B-871C-09BDE25152D7}" type="presOf" srcId="{903DAEB9-492E-4119-A58D-6D97A95F7FE0}" destId="{826A4ABB-A9FE-4B90-8910-BC0653C2B166}" srcOrd="0" destOrd="0" presId="urn:microsoft.com/office/officeart/2005/8/layout/vList5"/>
    <dgm:cxn modelId="{AB220405-5931-4D78-B802-B697DD7EACE3}" srcId="{F3ECC2D0-C68A-4FF6-8DC4-91C4E145E71C}" destId="{187E775B-0D34-4F73-95FB-5F4ED751A80E}" srcOrd="4" destOrd="0" parTransId="{6732881A-4886-432C-A2F4-8EE06F4B01DB}" sibTransId="{48CFB828-BFFB-4C9F-ADDB-0B4B6C2ED7B4}"/>
    <dgm:cxn modelId="{99603C70-CF18-492C-AEE8-D0B2D54D36C1}" srcId="{5EFF60EA-A758-4EAA-B7AD-01644FA36C6C}" destId="{D83ADCCD-A15A-4FE4-AC32-120879D89D73}" srcOrd="1" destOrd="0" parTransId="{5988382E-29B6-4973-821A-F6361A1E5CFD}" sibTransId="{E73EEA19-CC51-4694-8C2C-38815C3586CE}"/>
    <dgm:cxn modelId="{1BCE7B7D-A821-471C-B623-2373ED77786F}" type="presOf" srcId="{D83ADCCD-A15A-4FE4-AC32-120879D89D73}" destId="{BB17237C-3FA6-4696-A927-F5BE2C09B10A}" srcOrd="0" destOrd="1" presId="urn:microsoft.com/office/officeart/2005/8/layout/vList5"/>
    <dgm:cxn modelId="{C9B28161-8CCD-427C-9B3D-37C6AF73FB86}" srcId="{EC4A3E6B-7C7B-40AC-9DBA-3C876BE6F97A}" destId="{CE905C7D-547B-44CE-8318-A6053C375BD0}" srcOrd="0" destOrd="0" parTransId="{DC0F2370-4D06-4425-AD9B-31B98DA73E20}" sibTransId="{301C63A5-7A8D-4063-B040-02523C0C510A}"/>
    <dgm:cxn modelId="{BD692B7D-5408-47C3-812F-C5E3CBF0FFE2}" type="presOf" srcId="{5EFF60EA-A758-4EAA-B7AD-01644FA36C6C}" destId="{0178157E-279D-4063-88E0-335321951AFB}" srcOrd="0" destOrd="0" presId="urn:microsoft.com/office/officeart/2005/8/layout/vList5"/>
    <dgm:cxn modelId="{CD523975-DA2D-4A5F-83E3-A692393929C7}" type="presOf" srcId="{3CF65E8C-EB6A-48B0-8F30-226952370F3A}" destId="{29D2F2CB-F05B-4C90-B733-624D502E497A}" srcOrd="0" destOrd="0" presId="urn:microsoft.com/office/officeart/2005/8/layout/vList5"/>
    <dgm:cxn modelId="{F0D0D4FA-9A3A-4424-A70D-043D38719C38}" type="presOf" srcId="{DFA2C511-D2EE-4139-BF6C-14A2000A0AFF}" destId="{0BF73E64-74FE-4B96-BDE6-B3274298BACD}" srcOrd="0" destOrd="0" presId="urn:microsoft.com/office/officeart/2005/8/layout/vList5"/>
    <dgm:cxn modelId="{9EF468E8-5A1E-4D4E-BBA9-D92492A42706}" type="presOf" srcId="{CE905C7D-547B-44CE-8318-A6053C375BD0}" destId="{953AF8F0-77EA-45A9-986F-0211480DCC0D}" srcOrd="0" destOrd="0" presId="urn:microsoft.com/office/officeart/2005/8/layout/vList5"/>
    <dgm:cxn modelId="{1547A525-E4E5-45E3-8B51-BC2B06D12D10}" type="presOf" srcId="{383FA3CB-2015-4478-A424-B9B3A5B4C537}" destId="{BB17237C-3FA6-4696-A927-F5BE2C09B10A}" srcOrd="0" destOrd="0" presId="urn:microsoft.com/office/officeart/2005/8/layout/vList5"/>
    <dgm:cxn modelId="{2BC1330F-F946-484A-9FD4-72BC3EEDC9C2}" srcId="{3CF65E8C-EB6A-48B0-8F30-226952370F3A}" destId="{DFA2C511-D2EE-4139-BF6C-14A2000A0AFF}" srcOrd="0" destOrd="0" parTransId="{2777827B-084D-4D7E-8C11-124AB536440E}" sibTransId="{5EE9F2B7-6D1D-4800-B148-108A20C4EA24}"/>
    <dgm:cxn modelId="{1F3E8C95-3386-4240-A610-95C79ABCB1BB}" type="presOf" srcId="{EC4A3E6B-7C7B-40AC-9DBA-3C876BE6F97A}" destId="{92CB60DB-4D9F-4D22-8A56-350BCB6779DF}" srcOrd="0" destOrd="0" presId="urn:microsoft.com/office/officeart/2005/8/layout/vList5"/>
    <dgm:cxn modelId="{CED98C02-C865-4C0D-AA36-76DFBCCE9892}" type="presParOf" srcId="{D86458F3-7A4B-4094-A750-BE351DF1EABC}" destId="{5959B590-320C-4A32-9D8E-8FB8929A4A0C}" srcOrd="0" destOrd="0" presId="urn:microsoft.com/office/officeart/2005/8/layout/vList5"/>
    <dgm:cxn modelId="{0C4045CC-5BCD-4ACA-B518-40D1F2AFB5D7}" type="presParOf" srcId="{5959B590-320C-4A32-9D8E-8FB8929A4A0C}" destId="{0178157E-279D-4063-88E0-335321951AFB}" srcOrd="0" destOrd="0" presId="urn:microsoft.com/office/officeart/2005/8/layout/vList5"/>
    <dgm:cxn modelId="{FF06268B-0BE1-4735-B78F-28CFF180AEAB}" type="presParOf" srcId="{5959B590-320C-4A32-9D8E-8FB8929A4A0C}" destId="{BB17237C-3FA6-4696-A927-F5BE2C09B10A}" srcOrd="1" destOrd="0" presId="urn:microsoft.com/office/officeart/2005/8/layout/vList5"/>
    <dgm:cxn modelId="{76230C63-51A7-4978-B1ED-C9215AE1BC17}" type="presParOf" srcId="{D86458F3-7A4B-4094-A750-BE351DF1EABC}" destId="{F3C0FAA9-7DC3-490A-970D-8C20F12FBF9C}" srcOrd="1" destOrd="0" presId="urn:microsoft.com/office/officeart/2005/8/layout/vList5"/>
    <dgm:cxn modelId="{CDE4C9F8-A405-45F3-9EF2-07C6A5E1570C}" type="presParOf" srcId="{D86458F3-7A4B-4094-A750-BE351DF1EABC}" destId="{5A6D6ACE-486E-4D49-97C0-6EDBA2EC5D10}" srcOrd="2" destOrd="0" presId="urn:microsoft.com/office/officeart/2005/8/layout/vList5"/>
    <dgm:cxn modelId="{B39DBC37-1ECD-4351-995C-0F2728D2F49F}" type="presParOf" srcId="{5A6D6ACE-486E-4D49-97C0-6EDBA2EC5D10}" destId="{92CB60DB-4D9F-4D22-8A56-350BCB6779DF}" srcOrd="0" destOrd="0" presId="urn:microsoft.com/office/officeart/2005/8/layout/vList5"/>
    <dgm:cxn modelId="{DAD61EA3-83AD-4711-9636-FD37CD90FD04}" type="presParOf" srcId="{5A6D6ACE-486E-4D49-97C0-6EDBA2EC5D10}" destId="{953AF8F0-77EA-45A9-986F-0211480DCC0D}" srcOrd="1" destOrd="0" presId="urn:microsoft.com/office/officeart/2005/8/layout/vList5"/>
    <dgm:cxn modelId="{5747CCFD-4C78-4FF2-B841-854CEC4FB33B}" type="presParOf" srcId="{D86458F3-7A4B-4094-A750-BE351DF1EABC}" destId="{7E102E6F-EC8E-4FF9-84A8-6C740B7E42D9}" srcOrd="3" destOrd="0" presId="urn:microsoft.com/office/officeart/2005/8/layout/vList5"/>
    <dgm:cxn modelId="{23F53553-C919-4CE9-8204-9433EA5B90D9}" type="presParOf" srcId="{D86458F3-7A4B-4094-A750-BE351DF1EABC}" destId="{01EF9EB7-6AF2-4339-8F3B-8FBE3CB76249}" srcOrd="4" destOrd="0" presId="urn:microsoft.com/office/officeart/2005/8/layout/vList5"/>
    <dgm:cxn modelId="{E0B9152F-1A77-4A78-9465-BFA7BA739062}" type="presParOf" srcId="{01EF9EB7-6AF2-4339-8F3B-8FBE3CB76249}" destId="{29D2F2CB-F05B-4C90-B733-624D502E497A}" srcOrd="0" destOrd="0" presId="urn:microsoft.com/office/officeart/2005/8/layout/vList5"/>
    <dgm:cxn modelId="{756F48EC-DA24-4C0A-B5C5-37C1D24B2CD7}" type="presParOf" srcId="{01EF9EB7-6AF2-4339-8F3B-8FBE3CB76249}" destId="{0BF73E64-74FE-4B96-BDE6-B3274298BACD}" srcOrd="1" destOrd="0" presId="urn:microsoft.com/office/officeart/2005/8/layout/vList5"/>
    <dgm:cxn modelId="{7244E7A3-61D7-46CF-971C-8830A7C173AE}" type="presParOf" srcId="{D86458F3-7A4B-4094-A750-BE351DF1EABC}" destId="{B49499E6-3179-46AA-A2CB-C5F7DD02343C}" srcOrd="5" destOrd="0" presId="urn:microsoft.com/office/officeart/2005/8/layout/vList5"/>
    <dgm:cxn modelId="{8F12AB54-35AB-4EB5-93AC-08104B5ECB2A}" type="presParOf" srcId="{D86458F3-7A4B-4094-A750-BE351DF1EABC}" destId="{5ED752AB-1107-484E-A730-3B43E007F388}" srcOrd="6" destOrd="0" presId="urn:microsoft.com/office/officeart/2005/8/layout/vList5"/>
    <dgm:cxn modelId="{4423D344-34A5-4A60-8622-990417149614}" type="presParOf" srcId="{5ED752AB-1107-484E-A730-3B43E007F388}" destId="{826A4ABB-A9FE-4B90-8910-BC0653C2B166}" srcOrd="0" destOrd="0" presId="urn:microsoft.com/office/officeart/2005/8/layout/vList5"/>
    <dgm:cxn modelId="{BB9EDA35-9EC6-4AF5-86C9-7C25BED27A53}" type="presParOf" srcId="{D86458F3-7A4B-4094-A750-BE351DF1EABC}" destId="{A46602E0-4E58-4F11-A8DC-016CE8EF8561}" srcOrd="7" destOrd="0" presId="urn:microsoft.com/office/officeart/2005/8/layout/vList5"/>
    <dgm:cxn modelId="{3EB141D2-6661-40B5-BDBC-D62D6CDDC2B4}" type="presParOf" srcId="{D86458F3-7A4B-4094-A750-BE351DF1EABC}" destId="{29411A46-D98B-4D6B-88FC-2729BE7DACEC}" srcOrd="8" destOrd="0" presId="urn:microsoft.com/office/officeart/2005/8/layout/vList5"/>
    <dgm:cxn modelId="{EA2706BD-E8D5-4CFB-8768-2815A824FF06}" type="presParOf" srcId="{29411A46-D98B-4D6B-88FC-2729BE7DACEC}" destId="{F9F88A44-73F2-4278-AA7C-18BAE8A38305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BDA14B6C-A700-4441-BA74-ACCAEDBBA1C2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</dgm:pt>
    <dgm:pt modelId="{CA5E0D66-E1C0-4DB2-BC90-867B4CEDFE28}">
      <dgm:prSet phldrT="[Text]" custT="1"/>
      <dgm:spPr/>
      <dgm:t>
        <a:bodyPr/>
        <a:lstStyle/>
        <a:p>
          <a:r>
            <a:rPr lang="en-US" sz="3000" dirty="0" smtClean="0">
              <a:latin typeface="Times New Roman" pitchFamily="18" charset="0"/>
              <a:cs typeface="Times New Roman" pitchFamily="18" charset="0"/>
            </a:rPr>
            <a:t>Near Field Communication(NFC) </a:t>
          </a:r>
          <a:endParaRPr lang="en-US" sz="3000" dirty="0">
            <a:latin typeface="Times New Roman" pitchFamily="18" charset="0"/>
            <a:cs typeface="Times New Roman" pitchFamily="18" charset="0"/>
          </a:endParaRPr>
        </a:p>
      </dgm:t>
    </dgm:pt>
    <dgm:pt modelId="{BDDB3B7F-0919-4B7E-B98A-6B765F4844B8}" type="parTrans" cxnId="{E118ED6F-65DB-479F-B367-36812734D5CD}">
      <dgm:prSet/>
      <dgm:spPr/>
      <dgm:t>
        <a:bodyPr/>
        <a:lstStyle/>
        <a:p>
          <a:endParaRPr lang="en-US"/>
        </a:p>
      </dgm:t>
    </dgm:pt>
    <dgm:pt modelId="{EECB4C53-AD42-411A-9918-1AB5E0671E40}" type="sibTrans" cxnId="{E118ED6F-65DB-479F-B367-36812734D5CD}">
      <dgm:prSet/>
      <dgm:spPr/>
      <dgm:t>
        <a:bodyPr/>
        <a:lstStyle/>
        <a:p>
          <a:endParaRPr lang="en-US"/>
        </a:p>
      </dgm:t>
    </dgm:pt>
    <dgm:pt modelId="{58EE03E0-6AC4-45D8-8CB5-B40FC1A0F085}">
      <dgm:prSet phldrT="[Text]" custT="1"/>
      <dgm:spPr/>
      <dgm:t>
        <a:bodyPr/>
        <a:lstStyle/>
        <a:p>
          <a:r>
            <a:rPr lang="en-US" sz="3000" dirty="0" smtClean="0">
              <a:latin typeface="Times New Roman" pitchFamily="18" charset="0"/>
              <a:cs typeface="Times New Roman" pitchFamily="18" charset="0"/>
            </a:rPr>
            <a:t>Synchronization</a:t>
          </a:r>
          <a:endParaRPr lang="en-US" sz="3000" dirty="0">
            <a:latin typeface="Times New Roman" pitchFamily="18" charset="0"/>
            <a:cs typeface="Times New Roman" pitchFamily="18" charset="0"/>
          </a:endParaRPr>
        </a:p>
      </dgm:t>
    </dgm:pt>
    <dgm:pt modelId="{79E45F5C-E1FA-4190-85BC-C9AD12ED352E}" type="parTrans" cxnId="{4E72A664-09AE-47D0-B55C-387FA124CC10}">
      <dgm:prSet/>
      <dgm:spPr/>
      <dgm:t>
        <a:bodyPr/>
        <a:lstStyle/>
        <a:p>
          <a:endParaRPr lang="en-US"/>
        </a:p>
      </dgm:t>
    </dgm:pt>
    <dgm:pt modelId="{C08E545A-1DE8-4B36-8175-0C90644D99CF}" type="sibTrans" cxnId="{4E72A664-09AE-47D0-B55C-387FA124CC10}">
      <dgm:prSet/>
      <dgm:spPr/>
      <dgm:t>
        <a:bodyPr/>
        <a:lstStyle/>
        <a:p>
          <a:endParaRPr lang="en-US"/>
        </a:p>
      </dgm:t>
    </dgm:pt>
    <dgm:pt modelId="{162C50EF-685B-4CB3-8567-E259A34D8A5F}">
      <dgm:prSet phldrT="[Text]" custT="1"/>
      <dgm:spPr/>
      <dgm:t>
        <a:bodyPr/>
        <a:lstStyle/>
        <a:p>
          <a:r>
            <a:rPr lang="en-US" sz="3000" dirty="0" smtClean="0">
              <a:latin typeface="Times New Roman" pitchFamily="18" charset="0"/>
              <a:cs typeface="Times New Roman" pitchFamily="18" charset="0"/>
            </a:rPr>
            <a:t>Quick Response Code</a:t>
          </a:r>
          <a:endParaRPr lang="en-US" sz="3000" dirty="0">
            <a:latin typeface="Times New Roman" pitchFamily="18" charset="0"/>
            <a:cs typeface="Times New Roman" pitchFamily="18" charset="0"/>
          </a:endParaRPr>
        </a:p>
      </dgm:t>
    </dgm:pt>
    <dgm:pt modelId="{F32761FD-864E-40B9-8D71-8AAFE84697F4}" type="parTrans" cxnId="{A7FBACAC-689D-43A0-8A0A-3F93866A08BE}">
      <dgm:prSet/>
      <dgm:spPr/>
      <dgm:t>
        <a:bodyPr/>
        <a:lstStyle/>
        <a:p>
          <a:endParaRPr lang="en-US"/>
        </a:p>
      </dgm:t>
    </dgm:pt>
    <dgm:pt modelId="{F94A8AE1-8593-49C9-BB8C-A91ED44CCA2F}" type="sibTrans" cxnId="{A7FBACAC-689D-43A0-8A0A-3F93866A08BE}">
      <dgm:prSet/>
      <dgm:spPr/>
      <dgm:t>
        <a:bodyPr/>
        <a:lstStyle/>
        <a:p>
          <a:endParaRPr lang="en-US"/>
        </a:p>
      </dgm:t>
    </dgm:pt>
    <dgm:pt modelId="{5057A7AF-6F6B-4E67-8CCA-7D8DF5F4F8E7}" type="pres">
      <dgm:prSet presAssocID="{BDA14B6C-A700-4441-BA74-ACCAEDBBA1C2}" presName="linearFlow" presStyleCnt="0">
        <dgm:presLayoutVars>
          <dgm:dir/>
          <dgm:resizeHandles val="exact"/>
        </dgm:presLayoutVars>
      </dgm:prSet>
      <dgm:spPr/>
    </dgm:pt>
    <dgm:pt modelId="{22F2928E-8CF9-4BB2-B477-97118791CF62}" type="pres">
      <dgm:prSet presAssocID="{CA5E0D66-E1C0-4DB2-BC90-867B4CEDFE28}" presName="composite" presStyleCnt="0"/>
      <dgm:spPr/>
    </dgm:pt>
    <dgm:pt modelId="{C4E6B892-601F-4834-8955-F1C5F4D2B1BC}" type="pres">
      <dgm:prSet presAssocID="{CA5E0D66-E1C0-4DB2-BC90-867B4CEDFE28}" presName="imgShp" presStyleLbl="fgImgPlac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7000" b="-7000"/>
          </a:stretch>
        </a:blipFill>
      </dgm:spPr>
    </dgm:pt>
    <dgm:pt modelId="{77BF8311-E1D0-434F-952C-332FE8691C50}" type="pres">
      <dgm:prSet presAssocID="{CA5E0D66-E1C0-4DB2-BC90-867B4CEDFE28}" presName="txShp" presStyleLbl="node1" presStyleIdx="0" presStyleCnt="3" custLinFactNeighborY="-8694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D8648BB-22B9-4FAB-A4EC-5A928D4B729C}" type="pres">
      <dgm:prSet presAssocID="{EECB4C53-AD42-411A-9918-1AB5E0671E40}" presName="spacing" presStyleCnt="0"/>
      <dgm:spPr/>
    </dgm:pt>
    <dgm:pt modelId="{59E9E53F-5B36-4902-BCC2-CE873F369655}" type="pres">
      <dgm:prSet presAssocID="{58EE03E0-6AC4-45D8-8CB5-B40FC1A0F085}" presName="composite" presStyleCnt="0"/>
      <dgm:spPr/>
    </dgm:pt>
    <dgm:pt modelId="{DDBA7D87-2EC3-4424-BEC9-53D051161071}" type="pres">
      <dgm:prSet presAssocID="{58EE03E0-6AC4-45D8-8CB5-B40FC1A0F085}" presName="imgShp" presStyleLbl="fgImgPlace1" presStyleIdx="1" presStyleCnt="3" custLinFactY="23744" custLinFactNeighborX="7210" custLinFactNeighborY="100000"/>
      <dgm:spPr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3FACFA1F-1D24-45F0-B4CE-E48D174B3CEF}" type="pres">
      <dgm:prSet presAssocID="{58EE03E0-6AC4-45D8-8CB5-B40FC1A0F085}" presName="txShp" presStyleLbl="node1" presStyleIdx="1" presStyleCnt="3" custLinFactY="23744" custLinFactNeighborX="1435" custLinFactNeighborY="1000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ED3ECD4-ECFD-497C-AF84-924CF5AFA156}" type="pres">
      <dgm:prSet presAssocID="{C08E545A-1DE8-4B36-8175-0C90644D99CF}" presName="spacing" presStyleCnt="0"/>
      <dgm:spPr/>
    </dgm:pt>
    <dgm:pt modelId="{511E327F-81A5-4B03-952E-938E0CF99B23}" type="pres">
      <dgm:prSet presAssocID="{162C50EF-685B-4CB3-8567-E259A34D8A5F}" presName="composite" presStyleCnt="0"/>
      <dgm:spPr/>
    </dgm:pt>
    <dgm:pt modelId="{E0897DA6-39BF-4588-9BFC-763816ED35FD}" type="pres">
      <dgm:prSet presAssocID="{162C50EF-685B-4CB3-8567-E259A34D8A5F}" presName="imgShp" presStyleLbl="fgImgPlace1" presStyleIdx="2" presStyleCnt="3" custLinFactY="-32154" custLinFactNeighborX="2403" custLinFactNeighborY="-100000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C8A8BACE-8843-4E8B-8275-A3AE59C60E7F}" type="pres">
      <dgm:prSet presAssocID="{162C50EF-685B-4CB3-8567-E259A34D8A5F}" presName="txShp" presStyleLbl="node1" presStyleIdx="2" presStyleCnt="3" custLinFactY="-32154" custLinFactNeighborX="478" custLinFactNeighborY="-1000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77943F7-6294-414A-A954-B9243AC23FA9}" type="presOf" srcId="{CA5E0D66-E1C0-4DB2-BC90-867B4CEDFE28}" destId="{77BF8311-E1D0-434F-952C-332FE8691C50}" srcOrd="0" destOrd="0" presId="urn:microsoft.com/office/officeart/2005/8/layout/vList3"/>
    <dgm:cxn modelId="{B45040EF-F538-48F6-836B-A94BE6BD5B1B}" type="presOf" srcId="{BDA14B6C-A700-4441-BA74-ACCAEDBBA1C2}" destId="{5057A7AF-6F6B-4E67-8CCA-7D8DF5F4F8E7}" srcOrd="0" destOrd="0" presId="urn:microsoft.com/office/officeart/2005/8/layout/vList3"/>
    <dgm:cxn modelId="{6D1D69BC-8EB3-4982-83D9-1CED005956C1}" type="presOf" srcId="{58EE03E0-6AC4-45D8-8CB5-B40FC1A0F085}" destId="{3FACFA1F-1D24-45F0-B4CE-E48D174B3CEF}" srcOrd="0" destOrd="0" presId="urn:microsoft.com/office/officeart/2005/8/layout/vList3"/>
    <dgm:cxn modelId="{E118ED6F-65DB-479F-B367-36812734D5CD}" srcId="{BDA14B6C-A700-4441-BA74-ACCAEDBBA1C2}" destId="{CA5E0D66-E1C0-4DB2-BC90-867B4CEDFE28}" srcOrd="0" destOrd="0" parTransId="{BDDB3B7F-0919-4B7E-B98A-6B765F4844B8}" sibTransId="{EECB4C53-AD42-411A-9918-1AB5E0671E40}"/>
    <dgm:cxn modelId="{A7FBACAC-689D-43A0-8A0A-3F93866A08BE}" srcId="{BDA14B6C-A700-4441-BA74-ACCAEDBBA1C2}" destId="{162C50EF-685B-4CB3-8567-E259A34D8A5F}" srcOrd="2" destOrd="0" parTransId="{F32761FD-864E-40B9-8D71-8AAFE84697F4}" sibTransId="{F94A8AE1-8593-49C9-BB8C-A91ED44CCA2F}"/>
    <dgm:cxn modelId="{0BD771F4-C99C-4AB2-9099-E6773B4801F6}" type="presOf" srcId="{162C50EF-685B-4CB3-8567-E259A34D8A5F}" destId="{C8A8BACE-8843-4E8B-8275-A3AE59C60E7F}" srcOrd="0" destOrd="0" presId="urn:microsoft.com/office/officeart/2005/8/layout/vList3"/>
    <dgm:cxn modelId="{4E72A664-09AE-47D0-B55C-387FA124CC10}" srcId="{BDA14B6C-A700-4441-BA74-ACCAEDBBA1C2}" destId="{58EE03E0-6AC4-45D8-8CB5-B40FC1A0F085}" srcOrd="1" destOrd="0" parTransId="{79E45F5C-E1FA-4190-85BC-C9AD12ED352E}" sibTransId="{C08E545A-1DE8-4B36-8175-0C90644D99CF}"/>
    <dgm:cxn modelId="{AC376765-533F-4BD7-9EC4-EE4386B80972}" type="presParOf" srcId="{5057A7AF-6F6B-4E67-8CCA-7D8DF5F4F8E7}" destId="{22F2928E-8CF9-4BB2-B477-97118791CF62}" srcOrd="0" destOrd="0" presId="urn:microsoft.com/office/officeart/2005/8/layout/vList3"/>
    <dgm:cxn modelId="{3EAAF9F3-E1E8-4577-9C6B-3908310CF62F}" type="presParOf" srcId="{22F2928E-8CF9-4BB2-B477-97118791CF62}" destId="{C4E6B892-601F-4834-8955-F1C5F4D2B1BC}" srcOrd="0" destOrd="0" presId="urn:microsoft.com/office/officeart/2005/8/layout/vList3"/>
    <dgm:cxn modelId="{AA037F05-51B0-4EF9-B3C8-0BEE4FB1A8E0}" type="presParOf" srcId="{22F2928E-8CF9-4BB2-B477-97118791CF62}" destId="{77BF8311-E1D0-434F-952C-332FE8691C50}" srcOrd="1" destOrd="0" presId="urn:microsoft.com/office/officeart/2005/8/layout/vList3"/>
    <dgm:cxn modelId="{C22B1849-0B1A-4E92-98E2-4DD41CA9902E}" type="presParOf" srcId="{5057A7AF-6F6B-4E67-8CCA-7D8DF5F4F8E7}" destId="{1D8648BB-22B9-4FAB-A4EC-5A928D4B729C}" srcOrd="1" destOrd="0" presId="urn:microsoft.com/office/officeart/2005/8/layout/vList3"/>
    <dgm:cxn modelId="{F932663D-DAC6-487E-AED1-9F58208E26CE}" type="presParOf" srcId="{5057A7AF-6F6B-4E67-8CCA-7D8DF5F4F8E7}" destId="{59E9E53F-5B36-4902-BCC2-CE873F369655}" srcOrd="2" destOrd="0" presId="urn:microsoft.com/office/officeart/2005/8/layout/vList3"/>
    <dgm:cxn modelId="{C4400CFE-61F7-4182-91CE-59E334962CA9}" type="presParOf" srcId="{59E9E53F-5B36-4902-BCC2-CE873F369655}" destId="{DDBA7D87-2EC3-4424-BEC9-53D051161071}" srcOrd="0" destOrd="0" presId="urn:microsoft.com/office/officeart/2005/8/layout/vList3"/>
    <dgm:cxn modelId="{1044E86D-7195-4256-96C5-4FC5B72D3573}" type="presParOf" srcId="{59E9E53F-5B36-4902-BCC2-CE873F369655}" destId="{3FACFA1F-1D24-45F0-B4CE-E48D174B3CEF}" srcOrd="1" destOrd="0" presId="urn:microsoft.com/office/officeart/2005/8/layout/vList3"/>
    <dgm:cxn modelId="{10E8FA12-2958-4D67-8FAA-2511F3BE9B73}" type="presParOf" srcId="{5057A7AF-6F6B-4E67-8CCA-7D8DF5F4F8E7}" destId="{DED3ECD4-ECFD-497C-AF84-924CF5AFA156}" srcOrd="3" destOrd="0" presId="urn:microsoft.com/office/officeart/2005/8/layout/vList3"/>
    <dgm:cxn modelId="{79491431-44EA-42FD-9DED-23C1CEB033E0}" type="presParOf" srcId="{5057A7AF-6F6B-4E67-8CCA-7D8DF5F4F8E7}" destId="{511E327F-81A5-4B03-952E-938E0CF99B23}" srcOrd="4" destOrd="0" presId="urn:microsoft.com/office/officeart/2005/8/layout/vList3"/>
    <dgm:cxn modelId="{BA3CC83A-1004-40FC-93FF-380259DEFAD8}" type="presParOf" srcId="{511E327F-81A5-4B03-952E-938E0CF99B23}" destId="{E0897DA6-39BF-4588-9BFC-763816ED35FD}" srcOrd="0" destOrd="0" presId="urn:microsoft.com/office/officeart/2005/8/layout/vList3"/>
    <dgm:cxn modelId="{9AE049DC-20FE-41A0-BC24-1FDBCFED4137}" type="presParOf" srcId="{511E327F-81A5-4B03-952E-938E0CF99B23}" destId="{C8A8BACE-8843-4E8B-8275-A3AE59C60E7F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6CF995-4984-4694-A00A-DB7665E30601}">
      <dsp:nvSpPr>
        <dsp:cNvPr id="0" name=""/>
        <dsp:cNvSpPr/>
      </dsp:nvSpPr>
      <dsp:spPr>
        <a:xfrm rot="5400000">
          <a:off x="3165567" y="-1574729"/>
          <a:ext cx="1185531" cy="4635863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000" kern="12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Difficult to access application</a:t>
          </a:r>
          <a:endParaRPr lang="en-US" sz="3000" kern="12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-5400000">
        <a:off x="1440402" y="208309"/>
        <a:ext cx="4577990" cy="1069785"/>
      </dsp:txXfrm>
    </dsp:sp>
    <dsp:sp modelId="{6B7BE942-2F80-4C7F-96B9-6D97CE11C281}">
      <dsp:nvSpPr>
        <dsp:cNvPr id="0" name=""/>
        <dsp:cNvSpPr/>
      </dsp:nvSpPr>
      <dsp:spPr>
        <a:xfrm>
          <a:off x="445650" y="14500"/>
          <a:ext cx="1017647" cy="148191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b="1" kern="12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1</a:t>
          </a:r>
          <a:endParaRPr lang="en-US" sz="3000" b="1" kern="12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495327" y="64177"/>
        <a:ext cx="918293" cy="1382560"/>
      </dsp:txXfrm>
    </dsp:sp>
    <dsp:sp modelId="{B0E2886E-269B-42B3-B987-29339924A1A1}">
      <dsp:nvSpPr>
        <dsp:cNvPr id="0" name=""/>
        <dsp:cNvSpPr/>
      </dsp:nvSpPr>
      <dsp:spPr>
        <a:xfrm rot="5400000">
          <a:off x="3152877" y="-94760"/>
          <a:ext cx="1185531" cy="4787946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000" kern="12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Not user - friendly</a:t>
          </a:r>
          <a:endParaRPr lang="en-US" sz="3000" kern="12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-5400000">
        <a:off x="1351670" y="1764320"/>
        <a:ext cx="4730073" cy="1069785"/>
      </dsp:txXfrm>
    </dsp:sp>
    <dsp:sp modelId="{7C55AABA-58FE-45A5-B609-FFFD94426ECE}">
      <dsp:nvSpPr>
        <dsp:cNvPr id="0" name=""/>
        <dsp:cNvSpPr/>
      </dsp:nvSpPr>
      <dsp:spPr>
        <a:xfrm>
          <a:off x="422753" y="1558255"/>
          <a:ext cx="928916" cy="148191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b="1" kern="12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2</a:t>
          </a:r>
          <a:endParaRPr lang="en-US" sz="3000" b="1" kern="12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468099" y="1603601"/>
        <a:ext cx="838224" cy="1391222"/>
      </dsp:txXfrm>
    </dsp:sp>
    <dsp:sp modelId="{07911F4B-834A-49F7-B04B-40C2B62115D9}">
      <dsp:nvSpPr>
        <dsp:cNvPr id="0" name=""/>
        <dsp:cNvSpPr/>
      </dsp:nvSpPr>
      <dsp:spPr>
        <a:xfrm rot="5400000">
          <a:off x="3181712" y="1451639"/>
          <a:ext cx="1185531" cy="4807168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000" kern="12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No synchronization between different units </a:t>
          </a:r>
          <a:endParaRPr lang="en-US" sz="3000" kern="12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-5400000">
        <a:off x="1370894" y="3320331"/>
        <a:ext cx="4749295" cy="1069785"/>
      </dsp:txXfrm>
    </dsp:sp>
    <dsp:sp modelId="{08A650D7-B902-4141-9D38-A3E65DC30301}">
      <dsp:nvSpPr>
        <dsp:cNvPr id="0" name=""/>
        <dsp:cNvSpPr/>
      </dsp:nvSpPr>
      <dsp:spPr>
        <a:xfrm>
          <a:off x="422753" y="3114266"/>
          <a:ext cx="948141" cy="148191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b="1" kern="12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3</a:t>
          </a:r>
          <a:endParaRPr lang="en-US" sz="3000" b="1" kern="12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469037" y="3160550"/>
        <a:ext cx="855573" cy="1389346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6CF995-4984-4694-A00A-DB7665E30601}">
      <dsp:nvSpPr>
        <dsp:cNvPr id="0" name=""/>
        <dsp:cNvSpPr/>
      </dsp:nvSpPr>
      <dsp:spPr>
        <a:xfrm rot="5400000">
          <a:off x="3027253" y="-1529139"/>
          <a:ext cx="1060846" cy="4388356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000" kern="12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Not support Vietnamese</a:t>
          </a:r>
          <a:endParaRPr lang="en-US" sz="3000" kern="12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-5400000">
        <a:off x="1363498" y="186402"/>
        <a:ext cx="4336570" cy="957274"/>
      </dsp:txXfrm>
    </dsp:sp>
    <dsp:sp modelId="{6B7BE942-2F80-4C7F-96B9-6D97CE11C281}">
      <dsp:nvSpPr>
        <dsp:cNvPr id="0" name=""/>
        <dsp:cNvSpPr/>
      </dsp:nvSpPr>
      <dsp:spPr>
        <a:xfrm>
          <a:off x="421856" y="12975"/>
          <a:ext cx="963315" cy="132605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b="1" kern="12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1</a:t>
          </a:r>
          <a:endParaRPr lang="en-US" sz="3000" b="1" kern="12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468881" y="60000"/>
        <a:ext cx="869265" cy="1232008"/>
      </dsp:txXfrm>
    </dsp:sp>
    <dsp:sp modelId="{B0E2886E-269B-42B3-B987-29339924A1A1}">
      <dsp:nvSpPr>
        <dsp:cNvPr id="0" name=""/>
        <dsp:cNvSpPr/>
      </dsp:nvSpPr>
      <dsp:spPr>
        <a:xfrm rot="5400000">
          <a:off x="3015241" y="-208759"/>
          <a:ext cx="1060846" cy="4532319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000" kern="12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Not enough function to manage finance</a:t>
          </a:r>
          <a:endParaRPr lang="en-US" sz="3000" kern="12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-5400000">
        <a:off x="1279505" y="1578763"/>
        <a:ext cx="4480533" cy="957274"/>
      </dsp:txXfrm>
    </dsp:sp>
    <dsp:sp modelId="{7C55AABA-58FE-45A5-B609-FFFD94426ECE}">
      <dsp:nvSpPr>
        <dsp:cNvPr id="0" name=""/>
        <dsp:cNvSpPr/>
      </dsp:nvSpPr>
      <dsp:spPr>
        <a:xfrm>
          <a:off x="400182" y="1394370"/>
          <a:ext cx="879322" cy="132605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b="1" kern="12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2</a:t>
          </a:r>
          <a:endParaRPr lang="en-US" sz="3000" b="1" kern="12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443107" y="1437295"/>
        <a:ext cx="793472" cy="1240208"/>
      </dsp:txXfrm>
    </dsp:sp>
    <dsp:sp modelId="{07911F4B-834A-49F7-B04B-40C2B62115D9}">
      <dsp:nvSpPr>
        <dsp:cNvPr id="0" name=""/>
        <dsp:cNvSpPr/>
      </dsp:nvSpPr>
      <dsp:spPr>
        <a:xfrm rot="5400000">
          <a:off x="3042536" y="1174504"/>
          <a:ext cx="1060846" cy="455051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000" kern="12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Difficult to use </a:t>
          </a:r>
          <a:endParaRPr lang="en-US" sz="3000" kern="12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-5400000">
        <a:off x="1297702" y="2971124"/>
        <a:ext cx="4498728" cy="957274"/>
      </dsp:txXfrm>
    </dsp:sp>
    <dsp:sp modelId="{08A650D7-B902-4141-9D38-A3E65DC30301}">
      <dsp:nvSpPr>
        <dsp:cNvPr id="0" name=""/>
        <dsp:cNvSpPr/>
      </dsp:nvSpPr>
      <dsp:spPr>
        <a:xfrm>
          <a:off x="400182" y="2786732"/>
          <a:ext cx="897520" cy="132605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b="1" kern="12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3</a:t>
          </a:r>
          <a:endParaRPr lang="en-US" sz="3000" b="1" kern="12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443995" y="2830545"/>
        <a:ext cx="809894" cy="123843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6CF995-4984-4694-A00A-DB7665E30601}">
      <dsp:nvSpPr>
        <dsp:cNvPr id="0" name=""/>
        <dsp:cNvSpPr/>
      </dsp:nvSpPr>
      <dsp:spPr>
        <a:xfrm rot="5400000">
          <a:off x="2836120" y="-1500251"/>
          <a:ext cx="929001" cy="416527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000" kern="12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Lost data </a:t>
          </a:r>
          <a:endParaRPr lang="en-US" sz="3000" kern="12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-5400000">
        <a:off x="1217984" y="163235"/>
        <a:ext cx="4119924" cy="838301"/>
      </dsp:txXfrm>
    </dsp:sp>
    <dsp:sp modelId="{6B7BE942-2F80-4C7F-96B9-6D97CE11C281}">
      <dsp:nvSpPr>
        <dsp:cNvPr id="0" name=""/>
        <dsp:cNvSpPr/>
      </dsp:nvSpPr>
      <dsp:spPr>
        <a:xfrm>
          <a:off x="406295" y="0"/>
          <a:ext cx="838144" cy="116125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b="1" kern="12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1</a:t>
          </a:r>
          <a:endParaRPr lang="en-US" sz="3000" b="1" kern="12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447210" y="40915"/>
        <a:ext cx="756314" cy="1079421"/>
      </dsp:txXfrm>
    </dsp:sp>
    <dsp:sp modelId="{B0E2886E-269B-42B3-B987-29339924A1A1}">
      <dsp:nvSpPr>
        <dsp:cNvPr id="0" name=""/>
        <dsp:cNvSpPr/>
      </dsp:nvSpPr>
      <dsp:spPr>
        <a:xfrm rot="5400000">
          <a:off x="2900920" y="-349259"/>
          <a:ext cx="929001" cy="4301919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000" kern="12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Must buy to use</a:t>
          </a:r>
          <a:endParaRPr lang="en-US" sz="3000" kern="12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-5400000">
        <a:off x="1214461" y="1382550"/>
        <a:ext cx="4256569" cy="838301"/>
      </dsp:txXfrm>
    </dsp:sp>
    <dsp:sp modelId="{7C55AABA-58FE-45A5-B609-FFFD94426ECE}">
      <dsp:nvSpPr>
        <dsp:cNvPr id="0" name=""/>
        <dsp:cNvSpPr/>
      </dsp:nvSpPr>
      <dsp:spPr>
        <a:xfrm>
          <a:off x="379839" y="1221074"/>
          <a:ext cx="834622" cy="116125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b="1" kern="12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2</a:t>
          </a:r>
          <a:endParaRPr lang="en-US" sz="3000" b="1" kern="12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420582" y="1261817"/>
        <a:ext cx="753136" cy="1079765"/>
      </dsp:txXfrm>
    </dsp:sp>
    <dsp:sp modelId="{07911F4B-834A-49F7-B04B-40C2B62115D9}">
      <dsp:nvSpPr>
        <dsp:cNvPr id="0" name=""/>
        <dsp:cNvSpPr/>
      </dsp:nvSpPr>
      <dsp:spPr>
        <a:xfrm rot="5400000">
          <a:off x="2926828" y="861419"/>
          <a:ext cx="929001" cy="4319189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000" kern="12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Very confuse </a:t>
          </a:r>
          <a:endParaRPr lang="en-US" sz="3000" kern="12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-5400000">
        <a:off x="1231734" y="2601863"/>
        <a:ext cx="4273839" cy="838301"/>
      </dsp:txXfrm>
    </dsp:sp>
    <dsp:sp modelId="{08A650D7-B902-4141-9D38-A3E65DC30301}">
      <dsp:nvSpPr>
        <dsp:cNvPr id="0" name=""/>
        <dsp:cNvSpPr/>
      </dsp:nvSpPr>
      <dsp:spPr>
        <a:xfrm>
          <a:off x="379839" y="2440388"/>
          <a:ext cx="851894" cy="116125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b="1" kern="12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3</a:t>
          </a:r>
          <a:endParaRPr lang="en-US" sz="3000" b="1" kern="12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421425" y="2481974"/>
        <a:ext cx="768722" cy="107807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AEBA3B-A567-4660-8E1C-8139CA2E53D7}">
      <dsp:nvSpPr>
        <dsp:cNvPr id="0" name=""/>
        <dsp:cNvSpPr/>
      </dsp:nvSpPr>
      <dsp:spPr>
        <a:xfrm>
          <a:off x="2419" y="660152"/>
          <a:ext cx="2070681" cy="7146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76200" rIns="213360" bIns="76200" numCol="1" spcCol="1270" anchor="ctr" anchorCtr="0">
          <a:noAutofit/>
        </a:bodyPr>
        <a:lstStyle/>
        <a:p>
          <a:pPr lvl="0" algn="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Interface</a:t>
          </a:r>
          <a:endParaRPr lang="en-US" sz="3000" kern="1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419" y="660152"/>
        <a:ext cx="2070681" cy="714656"/>
      </dsp:txXfrm>
    </dsp:sp>
    <dsp:sp modelId="{2DC55E14-7B2B-4887-A3A0-906066BE88D1}">
      <dsp:nvSpPr>
        <dsp:cNvPr id="0" name=""/>
        <dsp:cNvSpPr/>
      </dsp:nvSpPr>
      <dsp:spPr>
        <a:xfrm>
          <a:off x="2073100" y="373980"/>
          <a:ext cx="262696" cy="1287000"/>
        </a:xfrm>
        <a:prstGeom prst="leftBrace">
          <a:avLst>
            <a:gd name="adj1" fmla="val 35000"/>
            <a:gd name="adj2" fmla="val 50000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35F37C9-8B69-45BA-9874-D0D1248A3AA4}">
      <dsp:nvSpPr>
        <dsp:cNvPr id="0" name=""/>
        <dsp:cNvSpPr/>
      </dsp:nvSpPr>
      <dsp:spPr>
        <a:xfrm>
          <a:off x="2440876" y="373980"/>
          <a:ext cx="4580242" cy="12870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 smtClean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User- friendly</a:t>
          </a:r>
          <a:endParaRPr lang="en-US" sz="2500" kern="1200" dirty="0">
            <a:ln>
              <a:solidFill>
                <a:schemeClr val="tx1"/>
              </a:solidFill>
            </a:ln>
            <a:solidFill>
              <a:sysClr val="windowText" lastClr="00000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 smtClean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Elegant  </a:t>
          </a:r>
          <a:endParaRPr lang="en-US" sz="2500" kern="1200" dirty="0">
            <a:ln>
              <a:solidFill>
                <a:schemeClr val="tx1"/>
              </a:solidFill>
            </a:ln>
            <a:solidFill>
              <a:sysClr val="windowText" lastClr="00000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 smtClean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Use Vietnamese</a:t>
          </a:r>
          <a:endParaRPr lang="en-US" sz="2500" kern="1200" dirty="0">
            <a:ln>
              <a:solidFill>
                <a:schemeClr val="tx1"/>
              </a:solidFill>
            </a:ln>
            <a:solidFill>
              <a:sysClr val="windowText" lastClr="00000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440876" y="373980"/>
        <a:ext cx="4580242" cy="1287000"/>
      </dsp:txXfrm>
    </dsp:sp>
    <dsp:sp modelId="{AFCE4030-2BA4-42F1-B33A-B3039EF9530C}">
      <dsp:nvSpPr>
        <dsp:cNvPr id="0" name=""/>
        <dsp:cNvSpPr/>
      </dsp:nvSpPr>
      <dsp:spPr>
        <a:xfrm>
          <a:off x="2419" y="3210613"/>
          <a:ext cx="1962399" cy="7146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76200" rIns="213360" bIns="76200" numCol="1" spcCol="1270" anchor="ctr" anchorCtr="0">
          <a:noAutofit/>
        </a:bodyPr>
        <a:lstStyle/>
        <a:p>
          <a:pPr lvl="0" algn="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Functions</a:t>
          </a:r>
          <a:endParaRPr lang="en-US" sz="3000" kern="1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419" y="3210613"/>
        <a:ext cx="1962399" cy="714656"/>
      </dsp:txXfrm>
    </dsp:sp>
    <dsp:sp modelId="{50E5E2FB-D853-4344-BCE7-B8FD446002CF}">
      <dsp:nvSpPr>
        <dsp:cNvPr id="0" name=""/>
        <dsp:cNvSpPr/>
      </dsp:nvSpPr>
      <dsp:spPr>
        <a:xfrm>
          <a:off x="1964818" y="2020288"/>
          <a:ext cx="273671" cy="3095305"/>
        </a:xfrm>
        <a:prstGeom prst="leftBrace">
          <a:avLst>
            <a:gd name="adj1" fmla="val 35000"/>
            <a:gd name="adj2" fmla="val 50000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048EB21-AB4C-44A8-8A4D-9AFC8496A973}">
      <dsp:nvSpPr>
        <dsp:cNvPr id="0" name=""/>
        <dsp:cNvSpPr/>
      </dsp:nvSpPr>
      <dsp:spPr>
        <a:xfrm>
          <a:off x="2347958" y="1786980"/>
          <a:ext cx="4670384" cy="356192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 smtClean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Schedule: Create weekly or monthly schedule </a:t>
          </a:r>
          <a:endParaRPr lang="en-US" sz="2500" kern="1200" dirty="0">
            <a:ln>
              <a:solidFill>
                <a:schemeClr val="tx1"/>
              </a:solidFill>
            </a:ln>
            <a:solidFill>
              <a:sysClr val="windowText" lastClr="00000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 smtClean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Income and Expense Management</a:t>
          </a:r>
          <a:endParaRPr lang="en-US" sz="2500" kern="1200" dirty="0">
            <a:ln>
              <a:solidFill>
                <a:schemeClr val="tx1"/>
              </a:solidFill>
            </a:ln>
            <a:solidFill>
              <a:sysClr val="windowText" lastClr="00000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 smtClean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Borrowing and Lending</a:t>
          </a:r>
          <a:endParaRPr lang="en-US" sz="2500" kern="1200" dirty="0">
            <a:ln>
              <a:solidFill>
                <a:schemeClr val="tx1"/>
              </a:solidFill>
            </a:ln>
            <a:solidFill>
              <a:sysClr val="windowText" lastClr="00000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 smtClean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Warning</a:t>
          </a:r>
          <a:endParaRPr lang="en-US" sz="2500" kern="1200" dirty="0">
            <a:ln>
              <a:solidFill>
                <a:schemeClr val="tx1"/>
              </a:solidFill>
            </a:ln>
            <a:solidFill>
              <a:sysClr val="windowText" lastClr="00000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 smtClean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Synchronize</a:t>
          </a:r>
          <a:endParaRPr lang="en-US" sz="2500" kern="1200" dirty="0">
            <a:ln>
              <a:solidFill>
                <a:schemeClr val="tx1"/>
              </a:solidFill>
            </a:ln>
            <a:solidFill>
              <a:sysClr val="windowText" lastClr="00000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 smtClean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Import &amp; Export</a:t>
          </a:r>
          <a:endParaRPr lang="en-US" sz="2500" kern="1200" dirty="0">
            <a:ln>
              <a:solidFill>
                <a:schemeClr val="tx1"/>
              </a:solidFill>
            </a:ln>
            <a:solidFill>
              <a:sysClr val="windowText" lastClr="00000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347958" y="1786980"/>
        <a:ext cx="4670384" cy="356192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diagrams.loki3.com/BracketList">
  <dgm:title val="Vertical Bracket List"/>
  <dgm:desc val="Use to show grouped blocks of information.  Works well with large amounts of Level 2 text."/>
  <dgm:catLst>
    <dgm:cat type="list" pri="4110"/>
    <dgm:cat type="officeonline" pri="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3" srcId="0" destId="1" srcOrd="0" destOrd="0"/>
        <dgm:cxn modelId="4" srcId="1" destId="11" srcOrd="0" destOrd="0"/>
        <dgm:cxn modelId="5" srcId="0" destId="2" srcOrd="0" destOrd="0"/>
        <dgm:cxn modelId="6" srcId="2" destId="21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V" refType="primFontSz" refFor="des" refForName="parTx" fact="0.1"/>
      <dgm:constr type="primFontSz" for="des" forName="parTx" val="65"/>
      <dgm:constr type="primFontSz" for="des" forName="desTx" refType="primFontSz" refFor="des" refForName="parTx"/>
      <dgm:constr type="h" for="des" forName="parTx" refType="primFontSz" refFor="des" refForName="parTx" fact="0.55"/>
      <dgm:constr type="h" for="des" forName="bracket" refType="primFontSz" refFor="des" refForName="parTx" fact="0.55"/>
      <dgm:constr type="h" for="des" forName="desTx" refType="primFontSz" refFor="des" refForName="parTx" fact="0.55"/>
    </dgm:constrLst>
    <dgm:ruleLst>
      <dgm:rule type="primFontSz" for="des" forName="parTx" val="5" fact="NaN" max="NaN"/>
    </dgm:ruleLst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Tx" refType="w" fact="0.25"/>
          <dgm:constr type="w" for="ch" forName="bracket" refType="w" fact="0.05"/>
          <dgm:constr type="w" for="ch" forName="spH" refType="w" fact="0.02"/>
          <dgm:constr type="w" for="ch" forName="desTx" refType="w" fact="0.68"/>
          <dgm:constr type="h" for="ch" forName="bracket" refType="h" refFor="ch" refForName="desTx" op="gte"/>
          <dgm:constr type="h" for="ch" forName="bracket" refType="h" refFor="ch" refForName="parTx" op="gte"/>
          <dgm:constr type="h" for="ch" forName="desTx" refType="h" refFor="ch" refForName="parTx" op="gte"/>
        </dgm:constrLst>
        <dgm:ruleLst/>
        <dgm:layoutNode name="parTx" styleLbl="revTx">
          <dgm:varLst>
            <dgm:chMax val="1"/>
            <dgm:bulletEnabled val="1"/>
          </dgm:varLst>
          <dgm:choose name="Name8">
            <dgm:if name="Name9" func="var" arg="dir" op="equ" val="norm">
              <dgm:alg type="tx">
                <dgm:param type="parTxLTRAlign" val="r"/>
              </dgm:alg>
            </dgm:if>
            <dgm:else name="Name10">
              <dgm:alg type="tx">
                <dgm:param type="parTxLTRAlign" val="l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tMarg" refType="primFontSz" fact="0.2"/>
            <dgm:constr type="bMarg" refType="primFontSz" fact="0.2"/>
          </dgm:constrLst>
          <dgm:ruleLst>
            <dgm:rule type="h" val="INF" fact="NaN" max="NaN"/>
          </dgm:ruleLst>
        </dgm:layoutNode>
        <dgm:layoutNode name="bracket" styleLbl="parChTrans1D1">
          <dgm:alg type="sp"/>
          <dgm:choose name="Name11">
            <dgm:if name="Name12" func="var" arg="dir" op="equ" val="norm">
              <dgm:shape xmlns:r="http://schemas.openxmlformats.org/officeDocument/2006/relationships" type="leftBrace" r:blip="">
                <dgm:adjLst>
                  <dgm:adj idx="1" val="0.35"/>
                </dgm:adjLst>
              </dgm:shape>
            </dgm:if>
            <dgm:else name="Name13">
              <dgm:shape xmlns:r="http://schemas.openxmlformats.org/officeDocument/2006/relationships" rot="180" type="leftBrace" r:blip="">
                <dgm:adjLst>
                  <dgm:adj idx="1" val="0.35"/>
                </dgm:adjLst>
              </dgm:shape>
            </dgm:else>
          </dgm:choose>
          <dgm:presOf/>
        </dgm:layoutNode>
        <dgm:layoutNode name="spH">
          <dgm:alg type="sp"/>
        </dgm:layoutNode>
        <dgm:choose name="Name14">
          <dgm:if name="Name15" axis="ch" ptType="node" func="cnt" op="gte" val="1">
            <dgm:layoutNode name="desTx" styleLbl="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secFontSz" refType="primFontSz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h" val="INF" fact="NaN" max="NaN"/>
              </dgm:ruleLst>
            </dgm:layoutNode>
          </dgm:if>
          <dgm:else name="Name16"/>
        </dgm:choose>
      </dgm:layoutNode>
      <dgm:forEach name="Name17" axis="followSib" ptType="sibTrans" cnt="1">
        <dgm:layoutNode name="spV">
          <dgm:alg type="sp"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matrix1">
  <dgm:title val=""/>
  <dgm:desc val=""/>
  <dgm:catLst>
    <dgm:cat type="matrix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clrData>
  <dgm:layoutNode name="diagram">
    <dgm:varLst>
      <dgm:chMax val="1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ctrX" for="ch" forName="matrix" refType="w" fact="0.5"/>
      <dgm:constr type="ctrY" for="ch" forName="matrix" refType="h" fact="0.5"/>
      <dgm:constr type="w" for="ch" forName="matrix" refType="w"/>
      <dgm:constr type="h" for="ch" forName="matrix" refType="h"/>
      <dgm:constr type="ctrX" for="ch" forName="centerTile" refType="w" fact="0.5"/>
      <dgm:constr type="ctrY" for="ch" forName="centerTile" refType="h" fact="0.5"/>
      <dgm:constr type="w" for="ch" forName="centerTile" refType="w" fact="0.3"/>
      <dgm:constr type="h" for="ch" forName="centerTile" refType="h" fact="0.25"/>
      <dgm:constr type="primFontSz" for="des" ptType="node" op="equ" val="65"/>
    </dgm:constrLst>
    <dgm:ruleLst/>
    <dgm:choose name="Name0">
      <dgm:if name="Name1" axis="ch" ptType="node" func="cnt" op="gte" val="1">
        <dgm:layoutNode name="matrix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tile1"/>
            <dgm:constr type="t" for="ch" forName="tile1"/>
            <dgm:constr type="r" for="ch" forName="tile1" refType="w" fact="0.5"/>
            <dgm:constr type="b" for="ch" forName="tile1" refType="h" fact="0.5"/>
            <dgm:constr type="l" for="ch" forName="tile1text" refType="l" refFor="ch" refForName="tile1"/>
            <dgm:constr type="t" for="ch" forName="tile1text" refType="t" refFor="ch" refForName="tile1"/>
            <dgm:constr type="w" for="ch" forName="tile1text" refType="w" refFor="ch" refForName="tile1"/>
            <dgm:constr type="h" for="ch" forName="tile1text" refType="h" refFor="ch" refForName="tile1" fact="0.75"/>
            <dgm:constr type="r" for="ch" forName="tile2" refType="w"/>
            <dgm:constr type="t" for="ch" forName="tile2"/>
            <dgm:constr type="l" for="ch" forName="tile2" refType="w" fact="0.5"/>
            <dgm:constr type="b" for="ch" forName="tile2" refType="h" fact="0.5"/>
            <dgm:constr type="r" for="ch" forName="tile2text" refType="r" refFor="ch" refForName="tile2"/>
            <dgm:constr type="t" for="ch" forName="tile2text" refType="t" refFor="ch" refForName="tile2"/>
            <dgm:constr type="w" for="ch" forName="tile2text" refType="w" refFor="ch" refForName="tile2"/>
            <dgm:constr type="h" for="ch" forName="tile2text" refType="h" refFor="ch" refForName="tile2" fact="0.75"/>
            <dgm:constr type="l" for="ch" forName="tile3"/>
            <dgm:constr type="b" for="ch" forName="tile3" refType="h"/>
            <dgm:constr type="r" for="ch" forName="tile3" refType="w" fact="0.5"/>
            <dgm:constr type="t" for="ch" forName="tile3" refType="h" fact="0.5"/>
            <dgm:constr type="l" for="ch" forName="tile3text" refType="l" refFor="ch" refForName="tile3"/>
            <dgm:constr type="b" for="ch" forName="tile3text" refType="b" refFor="ch" refForName="tile3"/>
            <dgm:constr type="w" for="ch" forName="tile3text" refType="w" refFor="ch" refForName="tile3"/>
            <dgm:constr type="h" for="ch" forName="tile3text" refType="h" refFor="ch" refForName="tile3" fact="0.75"/>
            <dgm:constr type="r" for="ch" forName="tile4" refType="w"/>
            <dgm:constr type="b" for="ch" forName="tile4" refType="h"/>
            <dgm:constr type="l" for="ch" forName="tile4" refType="w" fact="0.5"/>
            <dgm:constr type="t" for="ch" forName="tile4" refType="h" fact="0.5"/>
            <dgm:constr type="r" for="ch" forName="tile4text" refType="r" refFor="ch" refForName="tile4"/>
            <dgm:constr type="b" for="ch" forName="tile4text" refType="b" refFor="ch" refForName="tile4"/>
            <dgm:constr type="w" for="ch" forName="tile4text" refType="w" refFor="ch" refForName="tile4"/>
            <dgm:constr type="h" for="ch" forName="tile4text" refType="h" refFor="ch" refForName="tile4" fact="0.75"/>
          </dgm:constrLst>
          <dgm:ruleLst/>
          <dgm:layoutNode name="tile1" styleLbl="node1">
            <dgm:alg type="sp"/>
            <dgm:shape xmlns:r="http://schemas.openxmlformats.org/officeDocument/2006/relationships" rot="270" type="round1Rect" r:blip="">
              <dgm:adjLst/>
            </dgm:shape>
            <dgm:choose name="Name2">
              <dgm:if name="Name3" func="var" arg="dir" op="equ" val="norm">
                <dgm:presOf axis="ch ch desOrSelf" ptType="node node node" st="1 1 1" cnt="1 1 0"/>
              </dgm:if>
              <dgm:else name="Name4">
                <dgm:presOf axis="ch ch desOrSelf" ptType="node node node" st="1 2 1" cnt="1 1 0"/>
              </dgm:else>
            </dgm:choose>
            <dgm:constrLst/>
            <dgm:ruleLst/>
          </dgm:layoutNode>
          <dgm:layoutNode name="tile1text" styleLbl="node1">
            <dgm:varLst>
              <dgm:chMax val="0"/>
              <dgm:chPref val="0"/>
              <dgm:bulletEnabled val="1"/>
            </dgm:varLst>
            <dgm:choose name="Name5">
              <dgm:if name="Name6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7">
                <dgm:alg type="tx"/>
              </dgm:else>
            </dgm:choose>
            <dgm:shape xmlns:r="http://schemas.openxmlformats.org/officeDocument/2006/relationships" rot="270" type="rect" r:blip="" hideGeom="1">
              <dgm:adjLst>
                <dgm:adj idx="1" val="0.2"/>
              </dgm:adjLst>
            </dgm:shape>
            <dgm:choose name="Name8">
              <dgm:if name="Name9" func="var" arg="dir" op="equ" val="norm">
                <dgm:presOf axis="ch ch desOrSelf" ptType="node node node" st="1 1 1" cnt="1 1 0"/>
              </dgm:if>
              <dgm:else name="Name10">
                <dgm:presOf axis="ch ch desOrSelf" ptType="node node node" st="1 2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2" styleLbl="node1">
            <dgm:alg type="sp"/>
            <dgm:shape xmlns:r="http://schemas.openxmlformats.org/officeDocument/2006/relationships" type="round1Rect" r:blip="">
              <dgm:adjLst/>
            </dgm:shape>
            <dgm:choose name="Name11">
              <dgm:if name="Name12" func="var" arg="dir" op="equ" val="norm">
                <dgm:presOf axis="ch ch desOrSelf" ptType="node node node" st="1 2 1" cnt="1 1 0"/>
              </dgm:if>
              <dgm:else name="Name13">
                <dgm:presOf axis="ch ch desOrSelf" ptType="node node node" st="1 1 1" cnt="1 1 0"/>
              </dgm:else>
            </dgm:choose>
            <dgm:constrLst/>
            <dgm:ruleLst/>
          </dgm:layoutNode>
          <dgm:layoutNode name="tile2text" styleLbl="node1">
            <dgm:varLst>
              <dgm:chMax val="0"/>
              <dgm:chPref val="0"/>
              <dgm:bulletEnabled val="1"/>
            </dgm:varLst>
            <dgm:choose name="Name14">
              <dgm:if name="Name15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16">
                <dgm:alg type="tx"/>
              </dgm:else>
            </dgm:choose>
            <dgm:shape xmlns:r="http://schemas.openxmlformats.org/officeDocument/2006/relationships" type="rect" r:blip="" hideGeom="1">
              <dgm:adjLst/>
            </dgm:shape>
            <dgm:choose name="Name17">
              <dgm:if name="Name18" func="var" arg="dir" op="equ" val="norm">
                <dgm:presOf axis="ch ch desOrSelf" ptType="node node node" st="1 2 1" cnt="1 1 0"/>
              </dgm:if>
              <dgm:else name="Name19">
                <dgm:presOf axis="ch ch desOrSelf" ptType="node node node" st="1 1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3" styleLbl="node1">
            <dgm:alg type="sp"/>
            <dgm:shape xmlns:r="http://schemas.openxmlformats.org/officeDocument/2006/relationships" rot="180" type="round1Rect" r:blip="">
              <dgm:adjLst/>
            </dgm:shape>
            <dgm:choose name="Name20">
              <dgm:if name="Name21" func="var" arg="dir" op="equ" val="norm">
                <dgm:presOf axis="ch ch desOrSelf" ptType="node node node" st="1 3 1" cnt="1 1 0"/>
              </dgm:if>
              <dgm:else name="Name22">
                <dgm:presOf axis="ch ch desOrSelf" ptType="node node node" st="1 4 1" cnt="1 1 0"/>
              </dgm:else>
            </dgm:choose>
            <dgm:constrLst/>
            <dgm:ruleLst/>
          </dgm:layoutNode>
          <dgm:layoutNode name="tile3text" styleLbl="node1">
            <dgm:varLst>
              <dgm:chMax val="0"/>
              <dgm:chPref val="0"/>
              <dgm:bulletEnabled val="1"/>
            </dgm:varLst>
            <dgm:choose name="Name23">
              <dgm:if name="Name24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25">
                <dgm:alg type="tx"/>
              </dgm:else>
            </dgm:choose>
            <dgm:shape xmlns:r="http://schemas.openxmlformats.org/officeDocument/2006/relationships" rot="180" type="rect" r:blip="" hideGeom="1">
              <dgm:adjLst/>
            </dgm:shape>
            <dgm:choose name="Name26">
              <dgm:if name="Name27" func="var" arg="dir" op="equ" val="norm">
                <dgm:presOf axis="ch ch desOrSelf" ptType="node node node" st="1 3 1" cnt="1 1 0"/>
              </dgm:if>
              <dgm:else name="Name28">
                <dgm:presOf axis="ch ch desOrSelf" ptType="node node node" st="1 4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4" styleLbl="node1">
            <dgm:alg type="sp"/>
            <dgm:shape xmlns:r="http://schemas.openxmlformats.org/officeDocument/2006/relationships" rot="90" type="round1Rect" r:blip="">
              <dgm:adjLst/>
            </dgm:shape>
            <dgm:choose name="Name29">
              <dgm:if name="Name30" func="var" arg="dir" op="equ" val="norm">
                <dgm:presOf axis="ch ch desOrSelf" ptType="node node node" st="1 4 1" cnt="1 1 0"/>
              </dgm:if>
              <dgm:else name="Name31">
                <dgm:presOf axis="ch ch desOrSelf" ptType="node node node" st="1 3 1" cnt="1 1 0"/>
              </dgm:else>
            </dgm:choose>
            <dgm:constrLst/>
            <dgm:ruleLst/>
          </dgm:layoutNode>
          <dgm:layoutNode name="tile4text" styleLbl="node1">
            <dgm:varLst>
              <dgm:chMax val="0"/>
              <dgm:chPref val="0"/>
              <dgm:bulletEnabled val="1"/>
            </dgm:varLst>
            <dgm:choose name="Name32">
              <dgm:if name="Name33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34">
                <dgm:alg type="tx"/>
              </dgm:else>
            </dgm:choose>
            <dgm:shape xmlns:r="http://schemas.openxmlformats.org/officeDocument/2006/relationships" rot="90" type="rect" r:blip="" hideGeom="1">
              <dgm:adjLst/>
            </dgm:shape>
            <dgm:choose name="Name35">
              <dgm:if name="Name36" func="var" arg="dir" op="equ" val="norm">
                <dgm:presOf axis="ch ch desOrSelf" ptType="node node node" st="1 4 1" cnt="1 1 0"/>
              </dgm:if>
              <dgm:else name="Name37">
                <dgm:presOf axis="ch ch desOrSelf" ptType="node node node" st="1 3 1" cnt="1 1 0"/>
              </dgm:else>
            </dgm:choose>
            <dgm:constrLst/>
            <dgm:ruleLst>
              <dgm:rule type="primFontSz" val="5" fact="NaN" max="NaN"/>
            </dgm:ruleLst>
          </dgm:layoutNode>
        </dgm:layoutNode>
        <dgm:layoutNode name="centerTile" styleLbl="fgShp">
          <dgm:varLst>
            <dgm:chMax val="0"/>
            <dgm:chPref val="0"/>
          </dgm:varLst>
          <dgm:alg type="tx"/>
          <dgm:shape xmlns:r="http://schemas.openxmlformats.org/officeDocument/2006/relationships" type="roundRect" r:blip="">
            <dgm:adjLst/>
          </dgm:shape>
          <dgm:presOf axis="ch" ptType="node" cnt="1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8"/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6F27D5-B365-457C-B2ED-E32FDFA29A96}" type="datetimeFigureOut">
              <a:rPr lang="en-US" smtClean="0"/>
              <a:t>12/27/2012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29DB67-DD84-47F8-972B-2E6C8313F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38237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5EF57A-8FA7-409F-83A5-756160EAC0F3}" type="datetimeFigureOut">
              <a:rPr lang="en-US" smtClean="0"/>
              <a:t>12/27/2012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DE8F41-1F53-45DF-A3FA-79370FCB34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46058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DE8F41-1F53-45DF-A3FA-79370FCB342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3679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DE8F41-1F53-45DF-A3FA-79370FCB342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5365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DE8F41-1F53-45DF-A3FA-79370FCB342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5118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Tại</a:t>
            </a:r>
            <a:r>
              <a:rPr lang="en-US" dirty="0" smtClean="0"/>
              <a:t> </a:t>
            </a:r>
            <a:r>
              <a:rPr lang="en-US" dirty="0" err="1" smtClean="0"/>
              <a:t>sao</a:t>
            </a:r>
            <a:r>
              <a:rPr lang="en-US" dirty="0" smtClean="0"/>
              <a:t> </a:t>
            </a:r>
            <a:r>
              <a:rPr lang="en-US" dirty="0" err="1" smtClean="0"/>
              <a:t>ko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quản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lý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đc</a:t>
            </a:r>
            <a:endParaRPr lang="en-US" baseline="0" dirty="0" smtClean="0"/>
          </a:p>
          <a:p>
            <a:r>
              <a:rPr lang="en-US" baseline="0" dirty="0" err="1" smtClean="0"/>
              <a:t>Ví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dụ</a:t>
            </a:r>
            <a:endParaRPr lang="en-US" baseline="0" dirty="0" smtClean="0"/>
          </a:p>
          <a:p>
            <a:r>
              <a:rPr lang="en-US" baseline="0" dirty="0" err="1" smtClean="0"/>
              <a:t>Dẫn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chứng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một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số</a:t>
            </a:r>
            <a:r>
              <a:rPr lang="en-US" baseline="0" dirty="0" smtClean="0"/>
              <a:t> </a:t>
            </a:r>
            <a:r>
              <a:rPr lang="en-US" baseline="0" dirty="0" err="1" smtClean="0"/>
              <a:t>ứng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dụng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đã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không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đáp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ứng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cầu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DE8F41-1F53-45DF-A3FA-79370FCB342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7928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Lúc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mới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vào</a:t>
            </a:r>
            <a:r>
              <a:rPr lang="en-US" baseline="0" dirty="0" smtClean="0"/>
              <a:t> app </a:t>
            </a:r>
            <a:r>
              <a:rPr lang="en-US" baseline="0" dirty="0" err="1" smtClean="0"/>
              <a:t>phải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seetting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ngôn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ngữ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account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DE8F41-1F53-45DF-A3FA-79370FCB342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8205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DE8F41-1F53-45DF-A3FA-79370FCB342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9334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DE8F41-1F53-45DF-A3FA-79370FCB342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73438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DE8F41-1F53-45DF-A3FA-79370FCB342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6227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1FEAF-40E2-48FE-A50F-4860378DBD3D}" type="datetime1">
              <a:rPr lang="en-US" smtClean="0"/>
              <a:t>12/27/2012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553CA-39C5-4B54-BE3A-8F53FE00943A}" type="datetime1">
              <a:rPr lang="en-US" smtClean="0"/>
              <a:t>12/27/2012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C8380-FC0A-4AC5-8CD0-86DE9DF6A3E8}" type="datetime1">
              <a:rPr lang="en-US" smtClean="0"/>
              <a:t>12/27/2012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AC8F2-C96C-4803-B7C9-09E4F8CC589A}" type="datetime1">
              <a:rPr lang="en-US" smtClean="0"/>
              <a:t>12/27/2012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CFBE7F-D3B4-4CBE-A1FC-1D08BCAA7E9C}" type="datetime1">
              <a:rPr lang="en-US" smtClean="0"/>
              <a:t>12/27/2012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BB22B-2B37-4C28-92CA-9DEFE2547AFD}" type="datetime1">
              <a:rPr lang="en-US" smtClean="0"/>
              <a:t>12/27/2012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369CA-9DBF-40B0-9EC2-8550E04AE29F}" type="datetime1">
              <a:rPr lang="en-US" smtClean="0"/>
              <a:t>12/27/2012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1BE51-3BEB-4F8A-8B20-40A12CDEEAFF}" type="datetime1">
              <a:rPr lang="en-US" smtClean="0"/>
              <a:t>12/27/2012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2182E-E71F-4A98-AD03-83090F23C65B}" type="datetime1">
              <a:rPr lang="en-US" smtClean="0"/>
              <a:t>12/27/2012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1780A-9A73-49F7-8A8E-BE98C3399429}" type="datetime1">
              <a:rPr lang="en-US" smtClean="0"/>
              <a:t>12/27/2012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83267-5BF4-4C26-889F-39BD236D7690}" type="datetime1">
              <a:rPr lang="en-US" smtClean="0"/>
              <a:t>12/27/2012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2A8FBC-9E6C-43F9-BA3C-397381AF0377}" type="datetime1">
              <a:rPr lang="en-US" smtClean="0"/>
              <a:t>12/27/2012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image" Target="../media/image17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diagramLayout" Target="../diagrams/layout5.xml"/><Relationship Id="rId7" Type="http://schemas.openxmlformats.org/officeDocument/2006/relationships/image" Target="../media/image18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9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diagramLayout" Target="../diagrams/layout8.xml"/><Relationship Id="rId7" Type="http://schemas.openxmlformats.org/officeDocument/2006/relationships/image" Target="../media/image30.png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Relationship Id="rId9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hyperlink" Target="http://en.wikipedia.org/wiki/File:QR_Code_Structure_Example_2.svg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gif"/><Relationship Id="rId3" Type="http://schemas.openxmlformats.org/officeDocument/2006/relationships/diagramLayout" Target="../diagrams/layout10.xml"/><Relationship Id="rId7" Type="http://schemas.openxmlformats.org/officeDocument/2006/relationships/image" Target="../media/image49.jpeg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Relationship Id="rId9" Type="http://schemas.openxmlformats.org/officeDocument/2006/relationships/image" Target="../media/image51.jp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e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16.pn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6957"/>
            <a:ext cx="9143999" cy="689191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905870"/>
            <a:ext cx="7776341" cy="1055410"/>
          </a:xfrm>
        </p:spPr>
        <p:txBody>
          <a:bodyPr>
            <a:normAutofit/>
          </a:bodyPr>
          <a:lstStyle/>
          <a:p>
            <a:r>
              <a:rPr lang="en-US" sz="3500" b="1" dirty="0" smtClean="0">
                <a:ln w="22225">
                  <a:solidFill>
                    <a:schemeClr val="tx1"/>
                  </a:solidFill>
                  <a:prstDash val="solid"/>
                </a:ln>
                <a:latin typeface="Times New Roman" panose="02020603050405020304" pitchFamily="18" charset="0"/>
                <a:cs typeface="Times New Roman" panose="02020603050405020304" pitchFamily="18" charset="0"/>
              </a:rPr>
              <a:t>Personal Finance Management</a:t>
            </a:r>
            <a:endParaRPr lang="en-US" sz="3500" b="1" dirty="0">
              <a:ln w="22225">
                <a:solidFill>
                  <a:schemeClr val="tx1"/>
                </a:solidFill>
                <a:prstDash val="solid"/>
              </a:ln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2600" y="2133600"/>
            <a:ext cx="6151179" cy="3781095"/>
          </a:xfrm>
        </p:spPr>
        <p:txBody>
          <a:bodyPr>
            <a:noAutofit/>
          </a:bodyPr>
          <a:lstStyle/>
          <a:p>
            <a:pPr algn="l"/>
            <a:r>
              <a:rPr lang="en-US" sz="25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Supervisor: Mr. </a:t>
            </a:r>
            <a:r>
              <a:rPr lang="en-US" sz="25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Nguyễn</a:t>
            </a:r>
            <a:r>
              <a:rPr lang="en-US" sz="25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Văn</a:t>
            </a:r>
            <a:r>
              <a:rPr lang="en-US" sz="25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Hiển</a:t>
            </a:r>
            <a:endParaRPr lang="en-US" sz="25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sz="25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Team members:</a:t>
            </a:r>
          </a:p>
          <a:p>
            <a:r>
              <a:rPr lang="en-US" sz="25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1.  </a:t>
            </a:r>
            <a:r>
              <a:rPr lang="en-US" sz="25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Lại</a:t>
            </a:r>
            <a:r>
              <a:rPr lang="en-US" sz="25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Lê</a:t>
            </a:r>
            <a:r>
              <a:rPr lang="en-US" sz="25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Lệ</a:t>
            </a:r>
            <a:r>
              <a:rPr lang="en-US" sz="25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Linh</a:t>
            </a:r>
            <a:endParaRPr lang="en-US" sz="25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2. </a:t>
            </a:r>
            <a:r>
              <a:rPr lang="en-US" sz="25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Nguyễn</a:t>
            </a:r>
            <a:r>
              <a:rPr lang="en-US" sz="25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Thị</a:t>
            </a:r>
            <a:r>
              <a:rPr lang="en-US" sz="25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Gấm</a:t>
            </a:r>
            <a:endParaRPr lang="en-US" sz="25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5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3. </a:t>
            </a:r>
            <a:r>
              <a:rPr lang="en-US" sz="25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Lê</a:t>
            </a:r>
            <a:r>
              <a:rPr lang="en-US" sz="25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Thị</a:t>
            </a:r>
            <a:r>
              <a:rPr lang="en-US" sz="25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Minh </a:t>
            </a:r>
            <a:r>
              <a:rPr lang="en-US" sz="25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Khánh</a:t>
            </a:r>
            <a:endParaRPr lang="en-US" sz="25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5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4. </a:t>
            </a:r>
            <a:r>
              <a:rPr lang="en-US" sz="25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Nguyễn</a:t>
            </a:r>
            <a:r>
              <a:rPr lang="en-US" sz="25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Đức</a:t>
            </a:r>
            <a:r>
              <a:rPr lang="en-US" sz="25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Lộc</a:t>
            </a:r>
            <a:endParaRPr lang="en-US" sz="25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5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5. </a:t>
            </a:r>
            <a:r>
              <a:rPr lang="en-US" sz="25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Nguyễn</a:t>
            </a:r>
            <a:r>
              <a:rPr lang="en-US" sz="25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Anh</a:t>
            </a:r>
            <a:r>
              <a:rPr lang="en-US" sz="25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Tuấn</a:t>
            </a:r>
            <a:endParaRPr lang="en-US" sz="25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7" descr="C:\Users\iLucas\Desktop\logo_fpt_university_doc copy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189" y="152400"/>
            <a:ext cx="1400859" cy="144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z="1400" smtClean="0">
                <a:solidFill>
                  <a:schemeClr val="tx1"/>
                </a:solidFill>
              </a:rPr>
              <a:pPr/>
              <a:t>1</a:t>
            </a:fld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1631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4600" y="228600"/>
            <a:ext cx="4434380" cy="1025895"/>
          </a:xfrm>
        </p:spPr>
        <p:txBody>
          <a:bodyPr>
            <a:noAutofit/>
          </a:bodyPr>
          <a:lstStyle/>
          <a:p>
            <a:r>
              <a:rPr lang="en-US" sz="5000" dirty="0" smtClean="0">
                <a:ln>
                  <a:solidFill>
                    <a:schemeClr val="tx1"/>
                  </a:solidFill>
                </a:ln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Our proposal</a:t>
            </a:r>
            <a:endParaRPr lang="en-US" sz="5000" dirty="0">
              <a:ln>
                <a:solidFill>
                  <a:schemeClr val="tx1"/>
                </a:solidFill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9" name="Content Placeholder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8170992"/>
              </p:ext>
            </p:extLst>
          </p:nvPr>
        </p:nvGraphicFramePr>
        <p:xfrm>
          <a:off x="82770" y="945932"/>
          <a:ext cx="7023538" cy="57228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550" y="588813"/>
            <a:ext cx="1450400" cy="309418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z="1400" smtClean="0">
                <a:solidFill>
                  <a:schemeClr val="tx1"/>
                </a:solidFill>
              </a:rPr>
              <a:pPr/>
              <a:t>10</a:t>
            </a:fld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4101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39750"/>
            <a:ext cx="6781799" cy="1225023"/>
          </a:xfrm>
        </p:spPr>
        <p:txBody>
          <a:bodyPr>
            <a:normAutofit/>
          </a:bodyPr>
          <a:lstStyle/>
          <a:p>
            <a:r>
              <a:rPr lang="en-US" sz="5000" dirty="0" smtClean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Project Management Plan</a:t>
            </a:r>
            <a:endParaRPr lang="en-US" sz="5000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24200" y="1828800"/>
            <a:ext cx="4418029" cy="3828081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Development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Environment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Process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Project Organization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Project Plan</a:t>
            </a:r>
            <a:endParaRPr 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55114">
            <a:off x="1249669" y="1392548"/>
            <a:ext cx="1257409" cy="1676545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z="1400" smtClean="0">
                <a:solidFill>
                  <a:schemeClr val="tx1"/>
                </a:solidFill>
              </a:rPr>
              <a:pPr/>
              <a:t>11</a:t>
            </a:fld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5042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6"/>
            <a:ext cx="7886700" cy="1056285"/>
          </a:xfrm>
        </p:spPr>
        <p:txBody>
          <a:bodyPr>
            <a:normAutofit/>
          </a:bodyPr>
          <a:lstStyle/>
          <a:p>
            <a:pPr algn="ctr"/>
            <a:r>
              <a:rPr lang="en-US" sz="5000" dirty="0" smtClean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Development Environment</a:t>
            </a:r>
            <a:endParaRPr lang="en-US" sz="5000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76872713"/>
              </p:ext>
            </p:extLst>
          </p:nvPr>
        </p:nvGraphicFramePr>
        <p:xfrm>
          <a:off x="192882" y="409903"/>
          <a:ext cx="7871180" cy="61012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3688" y="920750"/>
            <a:ext cx="2143125" cy="2857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881" y="3511550"/>
            <a:ext cx="2143125" cy="28575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645780" y="4514627"/>
            <a:ext cx="4572000" cy="1246495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lvl="0" indent="-342900">
              <a:buFont typeface="Arial" pitchFamily="34" charset="0"/>
              <a:buChar char="•"/>
            </a:pP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 Gb of RAM</a:t>
            </a:r>
          </a:p>
          <a:p>
            <a:pPr marL="342900" lvl="0" indent="-342900">
              <a:buFont typeface="Arial" pitchFamily="34" charset="0"/>
              <a:buChar char="•"/>
            </a:pP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300Gb of hard disk</a:t>
            </a:r>
          </a:p>
          <a:p>
            <a:pPr marL="342900" lvl="0" indent="-342900">
              <a:buFont typeface="Arial" pitchFamily="34" charset="0"/>
              <a:buChar char="•"/>
            </a:pP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Core i4 Duo 2.0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Ghz</a:t>
            </a: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z="1400" smtClean="0">
                <a:solidFill>
                  <a:schemeClr val="tx1"/>
                </a:solidFill>
              </a:rPr>
              <a:pPr/>
              <a:t>12</a:t>
            </a:fld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9515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5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en-US" sz="5000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Development Environment</a:t>
            </a:r>
            <a:endParaRPr lang="en-US" sz="5000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730431"/>
            <a:ext cx="1929764" cy="160813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1928" y="1383566"/>
            <a:ext cx="1438062" cy="15339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9731" y="1247038"/>
            <a:ext cx="1931194" cy="25749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1610" y="1439967"/>
            <a:ext cx="1841384" cy="166488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4266238"/>
            <a:ext cx="2179058" cy="85800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7582" y="4129586"/>
            <a:ext cx="1728055" cy="189369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4218428"/>
            <a:ext cx="2198050" cy="1838568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z="1400" smtClean="0">
                <a:solidFill>
                  <a:schemeClr val="tx1"/>
                </a:solidFill>
              </a:rPr>
              <a:pPr/>
              <a:t>13</a:t>
            </a:fld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9000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5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en-US" sz="5000" dirty="0" smtClean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endParaRPr lang="en-US" sz="5000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425041"/>
            <a:ext cx="7886700" cy="475192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000" dirty="0" smtClean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Follow Scrum Model</a:t>
            </a:r>
            <a:endParaRPr lang="en-US" sz="3000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2173433"/>
            <a:ext cx="6724403" cy="3922567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z="1400" smtClean="0">
                <a:solidFill>
                  <a:schemeClr val="tx1"/>
                </a:solidFill>
              </a:rPr>
              <a:pPr/>
              <a:t>14</a:t>
            </a:fld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2955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5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en-US" sz="5000" dirty="0">
                <a:ln>
                  <a:solidFill>
                    <a:schemeClr val="tx1"/>
                  </a:solidFill>
                </a:ln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Project Organization</a:t>
            </a:r>
            <a:endParaRPr lang="en-US" sz="5000" dirty="0">
              <a:ln>
                <a:solidFill>
                  <a:schemeClr val="tx1"/>
                </a:solidFill>
              </a:ln>
            </a:endParaRPr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371600"/>
            <a:ext cx="6619391" cy="4468631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z="1400" smtClean="0">
                <a:solidFill>
                  <a:schemeClr val="tx1"/>
                </a:solidFill>
              </a:rPr>
              <a:pPr/>
              <a:t>15</a:t>
            </a:fld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0716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8991" y="1"/>
            <a:ext cx="7886700" cy="1143000"/>
          </a:xfrm>
        </p:spPr>
        <p:txBody>
          <a:bodyPr>
            <a:normAutofit/>
          </a:bodyPr>
          <a:lstStyle/>
          <a:p>
            <a:pPr algn="ctr"/>
            <a:r>
              <a:rPr lang="en-US" sz="5000" dirty="0" smtClean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Times New Roman" pitchFamily="18" charset="0"/>
              </a:rPr>
              <a:t>Project Plan</a:t>
            </a:r>
            <a:endParaRPr lang="en-US" sz="5000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85939310"/>
              </p:ext>
            </p:extLst>
          </p:nvPr>
        </p:nvGraphicFramePr>
        <p:xfrm>
          <a:off x="990600" y="990601"/>
          <a:ext cx="7239000" cy="5410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z="1400" smtClean="0">
                <a:solidFill>
                  <a:schemeClr val="tx1"/>
                </a:solidFill>
              </a:rPr>
              <a:pPr/>
              <a:t>16</a:t>
            </a:fld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5608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5"/>
            <a:ext cx="8686800" cy="1371595"/>
          </a:xfrm>
        </p:spPr>
        <p:txBody>
          <a:bodyPr>
            <a:normAutofit fontScale="90000"/>
          </a:bodyPr>
          <a:lstStyle/>
          <a:p>
            <a:pPr algn="ctr"/>
            <a:r>
              <a:rPr lang="en-US" sz="5000" dirty="0" smtClean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rPr>
              <a:t>Software Requirement Specification</a:t>
            </a:r>
            <a:endParaRPr lang="en-US" sz="5000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57400" y="1828800"/>
            <a:ext cx="4306421" cy="2612435"/>
          </a:xfrm>
        </p:spPr>
        <p:txBody>
          <a:bodyPr>
            <a:normAutofit fontScale="92500"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v"/>
            </a:pPr>
            <a:r>
              <a:rPr lang="en-US" sz="3000" dirty="0" smtClean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rPr>
              <a:t> Functional Requirement</a:t>
            </a:r>
          </a:p>
          <a:p>
            <a:pPr>
              <a:lnSpc>
                <a:spcPct val="150000"/>
              </a:lnSpc>
              <a:buFont typeface="Wingdings" pitchFamily="2" charset="2"/>
              <a:buChar char="v"/>
            </a:pPr>
            <a:r>
              <a:rPr lang="en-US" sz="3000" dirty="0" smtClean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rPr>
              <a:t> Non- functional</a:t>
            </a:r>
          </a:p>
          <a:p>
            <a:pPr>
              <a:lnSpc>
                <a:spcPct val="150000"/>
              </a:lnSpc>
              <a:buFont typeface="Wingdings" pitchFamily="2" charset="2"/>
              <a:buChar char="v"/>
            </a:pPr>
            <a:r>
              <a:rPr lang="en-US" sz="3000" dirty="0" smtClean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rPr>
              <a:t>Requirement</a:t>
            </a:r>
            <a:endParaRPr lang="en-US" sz="3000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3276600"/>
            <a:ext cx="2752068" cy="321074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z="1400" smtClean="0">
                <a:solidFill>
                  <a:schemeClr val="tx1"/>
                </a:solidFill>
              </a:rPr>
              <a:pPr/>
              <a:t>17</a:t>
            </a:fld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3109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8906" y="5"/>
            <a:ext cx="7886700" cy="1237129"/>
          </a:xfrm>
        </p:spPr>
        <p:txBody>
          <a:bodyPr>
            <a:normAutofit/>
          </a:bodyPr>
          <a:lstStyle/>
          <a:p>
            <a:pPr algn="ctr"/>
            <a:r>
              <a:rPr lang="en-US" sz="5000" dirty="0" smtClean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Times New Roman" pitchFamily="18" charset="0"/>
              </a:rPr>
              <a:t>User Requirement</a:t>
            </a:r>
            <a:endParaRPr lang="en-US" sz="5000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78101056"/>
              </p:ext>
            </p:extLst>
          </p:nvPr>
        </p:nvGraphicFramePr>
        <p:xfrm>
          <a:off x="609601" y="1447800"/>
          <a:ext cx="8057030" cy="49039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z="1400" smtClean="0">
                <a:solidFill>
                  <a:schemeClr val="tx1"/>
                </a:solidFill>
              </a:rPr>
              <a:pPr/>
              <a:t>18</a:t>
            </a:fld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9651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8992" y="1"/>
            <a:ext cx="7886700" cy="1008528"/>
          </a:xfrm>
        </p:spPr>
        <p:txBody>
          <a:bodyPr>
            <a:normAutofit/>
          </a:bodyPr>
          <a:lstStyle/>
          <a:p>
            <a:pPr algn="ctr"/>
            <a:r>
              <a:rPr lang="en-US" sz="5000" dirty="0" smtClean="0">
                <a:ln>
                  <a:solidFill>
                    <a:schemeClr val="tx1"/>
                  </a:solidFill>
                </a:ln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Times New Roman" pitchFamily="18" charset="0"/>
              </a:rPr>
              <a:t>Non-functional Requirement</a:t>
            </a:r>
            <a:endParaRPr lang="en-US" sz="5000" dirty="0">
              <a:ln>
                <a:solidFill>
                  <a:schemeClr val="tx1"/>
                </a:solidFill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30030129"/>
              </p:ext>
            </p:extLst>
          </p:nvPr>
        </p:nvGraphicFramePr>
        <p:xfrm>
          <a:off x="838200" y="1229711"/>
          <a:ext cx="8001000" cy="53234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0520" y="4578937"/>
            <a:ext cx="5148680" cy="7182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" name="Picture 3"/>
          <p:cNvPicPr>
            <a:picLocks noChangeAspect="1" noChangeArrowheads="1"/>
          </p:cNvPicPr>
          <p:nvPr/>
        </p:nvPicPr>
        <p:blipFill>
          <a:blip r:embed="rId9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15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0520" y="5715000"/>
            <a:ext cx="5148680" cy="7454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Rectangle 17"/>
          <p:cNvSpPr/>
          <p:nvPr/>
        </p:nvSpPr>
        <p:spPr>
          <a:xfrm>
            <a:off x="4128010" y="5719614"/>
            <a:ext cx="4077554" cy="477054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pPr marL="342900" lvl="0" indent="-342900" algn="just">
              <a:buFont typeface="Arial" pitchFamily="34" charset="0"/>
              <a:buChar char="•"/>
            </a:pPr>
            <a:r>
              <a:rPr lang="en-US" sz="2500" dirty="0">
                <a:latin typeface="Times New Roman" pitchFamily="18" charset="0"/>
                <a:cs typeface="Times New Roman" pitchFamily="18" charset="0"/>
              </a:rPr>
              <a:t>Loading time: 1 second</a:t>
            </a:r>
          </a:p>
        </p:txBody>
      </p:sp>
      <p:sp>
        <p:nvSpPr>
          <p:cNvPr id="20" name="Rectangle 19"/>
          <p:cNvSpPr/>
          <p:nvPr/>
        </p:nvSpPr>
        <p:spPr>
          <a:xfrm>
            <a:off x="3874035" y="4507188"/>
            <a:ext cx="4736565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buFont typeface="Arial" pitchFamily="34" charset="0"/>
              <a:buChar char="•"/>
            </a:pPr>
            <a:r>
              <a:rPr lang="en-US" sz="2500" dirty="0">
                <a:latin typeface="Times New Roman" pitchFamily="18" charset="0"/>
                <a:cs typeface="Times New Roman" pitchFamily="18" charset="0"/>
              </a:rPr>
              <a:t>Following coding standard and naming convention</a:t>
            </a:r>
            <a:endParaRPr lang="en-US" sz="25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z="1400" smtClean="0">
                <a:solidFill>
                  <a:schemeClr val="tx1"/>
                </a:solidFill>
              </a:rPr>
              <a:pPr/>
              <a:t>19</a:t>
            </a:fld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0398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6284" y="338908"/>
            <a:ext cx="5109598" cy="735255"/>
          </a:xfrm>
        </p:spPr>
        <p:txBody>
          <a:bodyPr>
            <a:noAutofit/>
          </a:bodyPr>
          <a:lstStyle/>
          <a:p>
            <a:pPr algn="ctr"/>
            <a:r>
              <a:rPr lang="en-US" sz="5000" b="1" dirty="0" smtClean="0">
                <a:ln w="22225">
                  <a:solidFill>
                    <a:schemeClr val="tx1"/>
                  </a:solidFill>
                  <a:prstDash val="solid"/>
                </a:ln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Content</a:t>
            </a:r>
            <a:endParaRPr lang="en-US" sz="5000" b="1" dirty="0">
              <a:ln w="22225">
                <a:solidFill>
                  <a:schemeClr val="tx1"/>
                </a:solidFill>
                <a:prstDash val="solid"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3200400" y="1828800"/>
            <a:ext cx="6167356" cy="449137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000" dirty="0" smtClean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Introduction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000" dirty="0" smtClean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Project Management </a:t>
            </a:r>
            <a:r>
              <a:rPr lang="en-US" sz="3000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3000" dirty="0" smtClean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000" dirty="0" smtClean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Requirement Specification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000" dirty="0" smtClean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Design Description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000" dirty="0" smtClean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Implementation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000" dirty="0" smtClean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Test Document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000" dirty="0" smtClean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Demo and Q&amp;A</a:t>
            </a:r>
            <a:endParaRPr lang="en-US" sz="3000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791364">
            <a:off x="1305515" y="875492"/>
            <a:ext cx="1178719" cy="1571625"/>
          </a:xfrm>
          <a:prstGeom prst="rect">
            <a:avLst/>
          </a:prstGeom>
          <a:effectLst>
            <a:innerShdw blurRad="114300">
              <a:schemeClr val="accent2">
                <a:lumMod val="60000"/>
                <a:lumOff val="40000"/>
              </a:schemeClr>
            </a:innerShdw>
            <a:reflection blurRad="6350" stA="50000" endA="295" endPos="92000" dist="101600" dir="5400000" sy="-100000" algn="bl" rotWithShape="0"/>
          </a:effec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z="1400" smtClean="0">
                <a:solidFill>
                  <a:schemeClr val="tx1"/>
                </a:solidFill>
              </a:rPr>
              <a:pPr/>
              <a:t>2</a:t>
            </a:fld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9012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8821" y="1"/>
            <a:ext cx="7886700" cy="1116106"/>
          </a:xfrm>
        </p:spPr>
        <p:txBody>
          <a:bodyPr>
            <a:normAutofit/>
          </a:bodyPr>
          <a:lstStyle/>
          <a:p>
            <a:pPr algn="ctr"/>
            <a:r>
              <a:rPr lang="en-US" sz="5000" dirty="0" smtClean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Times New Roman" pitchFamily="18" charset="0"/>
              </a:rPr>
              <a:t>Software Design Description</a:t>
            </a:r>
            <a:endParaRPr lang="en-US" sz="5000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79027" y="1560786"/>
            <a:ext cx="6200950" cy="445481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v"/>
            </a:pPr>
            <a:r>
              <a:rPr lang="en-US" sz="3000" dirty="0" smtClean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rPr>
              <a:t> Architectural Design </a:t>
            </a:r>
          </a:p>
          <a:p>
            <a:pPr>
              <a:lnSpc>
                <a:spcPct val="150000"/>
              </a:lnSpc>
              <a:buFont typeface="Wingdings" pitchFamily="2" charset="2"/>
              <a:buChar char="v"/>
            </a:pPr>
            <a:r>
              <a:rPr lang="en-US" sz="3000" dirty="0" smtClean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rPr>
              <a:t> Detailed Design</a:t>
            </a:r>
          </a:p>
          <a:p>
            <a:pPr>
              <a:lnSpc>
                <a:spcPct val="150000"/>
              </a:lnSpc>
              <a:buFont typeface="Wingdings" pitchFamily="2" charset="2"/>
              <a:buChar char="v"/>
            </a:pPr>
            <a:r>
              <a:rPr lang="en-US" sz="3000" dirty="0" smtClean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rPr>
              <a:t> Database Design</a:t>
            </a:r>
            <a:endParaRPr lang="en-US" sz="3000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2762" y="4149098"/>
            <a:ext cx="2158026" cy="17787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5640" y="1573687"/>
            <a:ext cx="2035588" cy="2271377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z="1400" smtClean="0">
                <a:solidFill>
                  <a:schemeClr val="tx1"/>
                </a:solidFill>
              </a:rPr>
              <a:pPr/>
              <a:t>20</a:t>
            </a:fld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5320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8992" y="1"/>
            <a:ext cx="7886700" cy="1210234"/>
          </a:xfrm>
        </p:spPr>
        <p:txBody>
          <a:bodyPr>
            <a:normAutofit/>
          </a:bodyPr>
          <a:lstStyle/>
          <a:p>
            <a:pPr algn="ctr"/>
            <a:r>
              <a:rPr lang="en-US" sz="5000" dirty="0" smtClean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Times New Roman" pitchFamily="18" charset="0"/>
              </a:rPr>
              <a:t>Architectural Design</a:t>
            </a:r>
            <a:endParaRPr lang="en-US" sz="5000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Content Placeholder 5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52800" y="1066800"/>
            <a:ext cx="4260170" cy="544559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34391">
            <a:off x="1097759" y="1465496"/>
            <a:ext cx="1257409" cy="16765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z="1400" smtClean="0">
                <a:solidFill>
                  <a:schemeClr val="tx1"/>
                </a:solidFill>
              </a:rPr>
              <a:pPr/>
              <a:t>21</a:t>
            </a:fld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1336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9417" y="5"/>
            <a:ext cx="7886700" cy="1048871"/>
          </a:xfrm>
        </p:spPr>
        <p:txBody>
          <a:bodyPr>
            <a:normAutofit/>
          </a:bodyPr>
          <a:lstStyle/>
          <a:p>
            <a:pPr algn="ctr"/>
            <a:r>
              <a:rPr lang="en-US" sz="5000" dirty="0" smtClean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Times New Roman" pitchFamily="18" charset="0"/>
              </a:rPr>
              <a:t>Detailed Design</a:t>
            </a:r>
            <a:endParaRPr lang="en-US" sz="5000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0" y="1129386"/>
            <a:ext cx="4727269" cy="5126460"/>
          </a:xfr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2376639" y="6243146"/>
            <a:ext cx="4533746" cy="41883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sz="18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Package Diagram</a:t>
            </a:r>
            <a:endParaRPr lang="en-US" sz="18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32817">
            <a:off x="1235012" y="1218782"/>
            <a:ext cx="1257409" cy="16765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z="1400" smtClean="0">
                <a:solidFill>
                  <a:schemeClr val="tx1"/>
                </a:solidFill>
              </a:rPr>
              <a:pPr/>
              <a:t>22</a:t>
            </a:fld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6341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8906" y="1"/>
            <a:ext cx="7886700" cy="833789"/>
          </a:xfrm>
        </p:spPr>
        <p:txBody>
          <a:bodyPr>
            <a:noAutofit/>
          </a:bodyPr>
          <a:lstStyle/>
          <a:p>
            <a:pPr algn="ctr"/>
            <a:r>
              <a:rPr lang="en-US" sz="5000" dirty="0">
                <a:ln>
                  <a:solidFill>
                    <a:schemeClr val="tx1"/>
                  </a:solidFill>
                </a:ln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Times New Roman" pitchFamily="18" charset="0"/>
              </a:rPr>
              <a:t>Detailed Design</a:t>
            </a:r>
            <a:endParaRPr lang="en-US" sz="5000" dirty="0">
              <a:ln>
                <a:solidFill>
                  <a:schemeClr val="tx1"/>
                </a:solidFill>
              </a:ln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4696" y="851809"/>
            <a:ext cx="5320862" cy="5665191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435" y="974645"/>
            <a:ext cx="6770948" cy="548920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183" y="883753"/>
            <a:ext cx="7318389" cy="5737764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705600" y="6438954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1400" smtClean="0">
                <a:solidFill>
                  <a:schemeClr val="tx1"/>
                </a:solidFill>
              </a:rPr>
              <a:pPr/>
              <a:t>23</a:t>
            </a:fld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0962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6826" y="1"/>
            <a:ext cx="7886700" cy="1135117"/>
          </a:xfrm>
        </p:spPr>
        <p:txBody>
          <a:bodyPr>
            <a:normAutofit/>
          </a:bodyPr>
          <a:lstStyle/>
          <a:p>
            <a:pPr algn="ctr"/>
            <a:r>
              <a:rPr lang="en-US" sz="5000" dirty="0" smtClean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Times New Roman" pitchFamily="18" charset="0"/>
              </a:rPr>
              <a:t>Database Design - Client</a:t>
            </a:r>
            <a:endParaRPr lang="en-US" sz="5000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pic>
        <p:nvPicPr>
          <p:cNvPr id="5" name="Content Placeholder 4" descr="E:\Users\TUANNA01030\Desktop\PFM Database Client.png"/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0787" y="961696"/>
            <a:ext cx="6290441" cy="5738648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z="1400" smtClean="0">
                <a:solidFill>
                  <a:schemeClr val="tx1"/>
                </a:solidFill>
              </a:rPr>
              <a:pPr/>
              <a:t>24</a:t>
            </a:fld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0539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5"/>
            <a:ext cx="7886700" cy="1087821"/>
          </a:xfrm>
        </p:spPr>
        <p:txBody>
          <a:bodyPr>
            <a:normAutofit/>
          </a:bodyPr>
          <a:lstStyle/>
          <a:p>
            <a:pPr algn="ctr"/>
            <a:r>
              <a:rPr lang="en-US" sz="5000" dirty="0" smtClean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Times New Roman" pitchFamily="18" charset="0"/>
              </a:rPr>
              <a:t>Technology Solution</a:t>
            </a:r>
            <a:endParaRPr lang="en-US" sz="5000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3986338738"/>
              </p:ext>
            </p:extLst>
          </p:nvPr>
        </p:nvGraphicFramePr>
        <p:xfrm>
          <a:off x="567561" y="1518160"/>
          <a:ext cx="7966839" cy="48064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z="1400" smtClean="0">
                <a:solidFill>
                  <a:schemeClr val="tx1"/>
                </a:solidFill>
              </a:rPr>
              <a:pPr/>
              <a:t>25</a:t>
            </a:fld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6700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8286750" cy="1371599"/>
          </a:xfrm>
        </p:spPr>
        <p:txBody>
          <a:bodyPr>
            <a:normAutofit fontScale="90000"/>
          </a:bodyPr>
          <a:lstStyle/>
          <a:p>
            <a:pPr algn="ctr"/>
            <a:r>
              <a:rPr lang="en-US" sz="5000" dirty="0" smtClean="0">
                <a:ln>
                  <a:solidFill>
                    <a:schemeClr val="tx1"/>
                  </a:solidFill>
                </a:ln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Times New Roman" pitchFamily="18" charset="0"/>
              </a:rPr>
              <a:t>Near Field Communication (NFC)</a:t>
            </a:r>
            <a:endParaRPr lang="en-US" sz="5000" dirty="0">
              <a:ln>
                <a:solidFill>
                  <a:schemeClr val="tx1"/>
                </a:solidFill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91581" y="4038600"/>
            <a:ext cx="4482019" cy="2212284"/>
          </a:xfrm>
        </p:spPr>
        <p:txBody>
          <a:bodyPr>
            <a:normAutofit/>
          </a:bodyPr>
          <a:lstStyle/>
          <a:p>
            <a:r>
              <a:rPr lang="en-US" sz="3000" dirty="0" smtClean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rPr>
              <a:t>A set of standards to establish radio  communication</a:t>
            </a:r>
            <a:endParaRPr lang="en-US" sz="3000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24648">
            <a:off x="6443589" y="1445167"/>
            <a:ext cx="2287411" cy="3049881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1601289" y="1622755"/>
            <a:ext cx="5114821" cy="17353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3000" dirty="0" smtClean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rPr>
              <a:t>A set of standards to establish radio  communication</a:t>
            </a:r>
            <a:endParaRPr lang="en-US" sz="3000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60930">
            <a:off x="1002931" y="3546313"/>
            <a:ext cx="2300119" cy="2821480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z="1400" smtClean="0">
                <a:solidFill>
                  <a:schemeClr val="tx1"/>
                </a:solidFill>
              </a:rPr>
              <a:pPr/>
              <a:t>26</a:t>
            </a:fld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2484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52399"/>
            <a:ext cx="7886700" cy="966953"/>
          </a:xfrm>
        </p:spPr>
        <p:txBody>
          <a:bodyPr>
            <a:normAutofit fontScale="90000"/>
          </a:bodyPr>
          <a:lstStyle/>
          <a:p>
            <a:pPr algn="ctr"/>
            <a:r>
              <a:rPr lang="en-US" sz="5000" dirty="0" smtClean="0">
                <a:ln>
                  <a:solidFill>
                    <a:schemeClr val="tx1"/>
                  </a:solidFill>
                </a:ln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Times New Roman" pitchFamily="18" charset="0"/>
              </a:rPr>
              <a:t>Near Field Communication (NFC)</a:t>
            </a:r>
            <a:endParaRPr lang="en-US" sz="5000" dirty="0">
              <a:ln>
                <a:solidFill>
                  <a:schemeClr val="tx1"/>
                </a:solidFill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8" y="1305362"/>
            <a:ext cx="8992761" cy="4969313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z="1400" smtClean="0">
                <a:solidFill>
                  <a:schemeClr val="tx1"/>
                </a:solidFill>
              </a:rPr>
              <a:pPr/>
              <a:t>27</a:t>
            </a:fld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2083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0474" y="1"/>
            <a:ext cx="8503525" cy="1371599"/>
          </a:xfrm>
        </p:spPr>
        <p:txBody>
          <a:bodyPr>
            <a:normAutofit fontScale="90000"/>
          </a:bodyPr>
          <a:lstStyle/>
          <a:p>
            <a:pPr algn="ctr"/>
            <a:r>
              <a:rPr lang="en-US" sz="5000" dirty="0" smtClean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Times New Roman" pitchFamily="18" charset="0"/>
              </a:rPr>
              <a:t>Quick Response Code (QR Code)</a:t>
            </a:r>
            <a:endParaRPr lang="en-US" sz="5000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9382" y="1828801"/>
            <a:ext cx="7935968" cy="4348163"/>
          </a:xfrm>
        </p:spPr>
        <p:txBody>
          <a:bodyPr>
            <a:normAutofit/>
          </a:bodyPr>
          <a:lstStyle/>
          <a:p>
            <a:r>
              <a:rPr lang="en-US" sz="3000" dirty="0" smtClean="0">
                <a:ln>
                  <a:solidFill>
                    <a:schemeClr val="tx1"/>
                  </a:solidFill>
                </a:ln>
                <a:latin typeface="Times New Roman" pitchFamily="18" charset="0"/>
                <a:cs typeface="Times New Roman" pitchFamily="18" charset="0"/>
              </a:rPr>
              <a:t>What is QR Code?</a:t>
            </a:r>
            <a:endParaRPr lang="en-US" sz="3000" dirty="0">
              <a:ln>
                <a:solidFill>
                  <a:schemeClr val="tx1"/>
                </a:solidFill>
              </a:ln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524000" y="2743200"/>
            <a:ext cx="42672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sz="3000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rPr>
              <a:t>the trademark for a type of matrix barcode</a:t>
            </a:r>
            <a:endParaRPr lang="en-US" sz="3000" dirty="0" smtClean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buFont typeface="Wingdings" pitchFamily="2" charset="2"/>
              <a:buChar char="Ø"/>
            </a:pPr>
            <a:endParaRPr lang="en-US" sz="3000" dirty="0" smtClean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en-US" sz="3000" dirty="0" smtClean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rPr>
              <a:t>invented </a:t>
            </a:r>
            <a:r>
              <a:rPr lang="en-US" sz="3000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rPr>
              <a:t>in Japan by the Toyota subsidiary Denso Wave in 1994</a:t>
            </a:r>
          </a:p>
        </p:txBody>
      </p:sp>
      <p:pic>
        <p:nvPicPr>
          <p:cNvPr id="7" name="Picture 2">
            <a:hlinkClick r:id="rId2" tooltip="Structure of a QR code, highlighting functional elements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19800" y="1935283"/>
            <a:ext cx="2280284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z="1400" smtClean="0">
                <a:solidFill>
                  <a:schemeClr val="tx1"/>
                </a:solidFill>
              </a:rPr>
              <a:pPr/>
              <a:t>28</a:t>
            </a:fld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4009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76600" y="1524000"/>
            <a:ext cx="5689381" cy="44826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000" b="1" dirty="0" err="1" smtClean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rPr>
              <a:t>ZXing</a:t>
            </a:r>
            <a:r>
              <a:rPr lang="en-US" sz="3000" b="1" dirty="0" smtClean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rPr>
              <a:t> in Money Tracker</a:t>
            </a:r>
          </a:p>
          <a:p>
            <a:pPr marL="0" indent="0">
              <a:buNone/>
            </a:pPr>
            <a:endParaRPr lang="en-US" sz="3000" dirty="0" smtClean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buFont typeface="Wingdings" pitchFamily="2" charset="2"/>
              <a:buChar char="ü"/>
            </a:pPr>
            <a:r>
              <a:rPr lang="en-US" sz="3000" dirty="0" smtClean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rPr>
              <a:t> Image Conversation</a:t>
            </a:r>
          </a:p>
          <a:p>
            <a:pPr marL="0" indent="0">
              <a:buNone/>
            </a:pPr>
            <a:endParaRPr lang="en-US" sz="3000" dirty="0" smtClean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buFont typeface="Wingdings" pitchFamily="2" charset="2"/>
              <a:buChar char="ü"/>
            </a:pPr>
            <a:r>
              <a:rPr lang="en-US" sz="3000" dirty="0" smtClean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rPr>
              <a:t> QR Detector</a:t>
            </a:r>
          </a:p>
          <a:p>
            <a:pPr marL="0" indent="0">
              <a:buNone/>
            </a:pPr>
            <a:endParaRPr lang="en-US" sz="3000" dirty="0" smtClean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buFont typeface="Wingdings" pitchFamily="2" charset="2"/>
              <a:buChar char="ü"/>
            </a:pPr>
            <a:r>
              <a:rPr lang="en-US" sz="3000" dirty="0" smtClean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rPr>
              <a:t> QR Decoder</a:t>
            </a:r>
            <a:endParaRPr lang="en-US" sz="3000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640475" y="1"/>
            <a:ext cx="7886700" cy="10878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000" dirty="0" smtClean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Times New Roman" pitchFamily="18" charset="0"/>
              </a:rPr>
              <a:t>Quick Response Code (QR Code)</a:t>
            </a:r>
            <a:endParaRPr lang="en-US" sz="5000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19452">
            <a:off x="1523765" y="1448707"/>
            <a:ext cx="1257409" cy="1676545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z="1400" smtClean="0">
                <a:solidFill>
                  <a:schemeClr val="tx1"/>
                </a:solidFill>
              </a:rPr>
              <a:pPr/>
              <a:t>29</a:t>
            </a:fld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7936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8100"/>
            <a:ext cx="7886700" cy="981232"/>
          </a:xfrm>
        </p:spPr>
        <p:txBody>
          <a:bodyPr>
            <a:normAutofit/>
          </a:bodyPr>
          <a:lstStyle/>
          <a:p>
            <a:pPr algn="ctr"/>
            <a:r>
              <a:rPr lang="en-US" sz="5000" dirty="0" smtClean="0">
                <a:ln>
                  <a:solidFill>
                    <a:schemeClr val="tx1"/>
                  </a:solidFill>
                </a:ln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en-US" sz="5000" dirty="0">
              <a:ln>
                <a:solidFill>
                  <a:schemeClr val="tx1"/>
                </a:solidFill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791364">
            <a:off x="1305514" y="1056285"/>
            <a:ext cx="1178719" cy="1571625"/>
          </a:xfrm>
          <a:prstGeom prst="rect">
            <a:avLst/>
          </a:prstGeom>
          <a:effectLst>
            <a:innerShdw blurRad="114300">
              <a:schemeClr val="accent2">
                <a:lumMod val="60000"/>
                <a:lumOff val="40000"/>
              </a:schemeClr>
            </a:innerShdw>
            <a:reflection blurRad="6350" stA="50000" endA="295" endPos="92000" dist="101600" dir="5400000" sy="-100000" algn="bl" rotWithShape="0"/>
          </a:effectLst>
        </p:spPr>
      </p:pic>
      <p:sp>
        <p:nvSpPr>
          <p:cNvPr id="6" name="Content Placeholder 7"/>
          <p:cNvSpPr txBox="1">
            <a:spLocks/>
          </p:cNvSpPr>
          <p:nvPr/>
        </p:nvSpPr>
        <p:spPr>
          <a:xfrm>
            <a:off x="3505200" y="1842098"/>
            <a:ext cx="5562600" cy="42539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3000" dirty="0" smtClean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The people 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3000" dirty="0" smtClean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Initial idea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3000" dirty="0" smtClean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Overview of existing systems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3000" dirty="0" smtClean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Our proposal</a:t>
            </a:r>
          </a:p>
          <a:p>
            <a:pPr marL="0" indent="0">
              <a:lnSpc>
                <a:spcPct val="150000"/>
              </a:lnSpc>
              <a:buNone/>
            </a:pPr>
            <a:endParaRPr lang="en-US" sz="2500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z="1400" smtClean="0">
                <a:solidFill>
                  <a:sysClr val="windowText" lastClr="000000"/>
                </a:solidFill>
              </a:rPr>
              <a:pPr/>
              <a:t>3</a:t>
            </a:fld>
            <a:endParaRPr lang="en-US" sz="14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4854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5002" y="1"/>
            <a:ext cx="7886700" cy="1182414"/>
          </a:xfrm>
        </p:spPr>
        <p:txBody>
          <a:bodyPr>
            <a:normAutofit/>
          </a:bodyPr>
          <a:lstStyle/>
          <a:p>
            <a:pPr algn="ctr"/>
            <a:r>
              <a:rPr lang="en-US" sz="5000" dirty="0" smtClean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Times New Roman" pitchFamily="18" charset="0"/>
              </a:rPr>
              <a:t>Synchronization</a:t>
            </a:r>
            <a:endParaRPr lang="en-US" sz="5000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267581"/>
            <a:ext cx="4668561" cy="5329973"/>
          </a:xfrm>
        </p:spPr>
        <p:txBody>
          <a:bodyPr>
            <a:normAutofit fontScale="85000" lnSpcReduction="10000"/>
          </a:bodyPr>
          <a:lstStyle/>
          <a:p>
            <a:pPr lvl="0">
              <a:lnSpc>
                <a:spcPct val="150000"/>
              </a:lnSpc>
            </a:pPr>
            <a:r>
              <a:rPr lang="en-US" sz="3200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rPr>
              <a:t>Synchronize all user’s data with an existed email account</a:t>
            </a:r>
          </a:p>
          <a:p>
            <a:pPr lvl="0">
              <a:lnSpc>
                <a:spcPct val="150000"/>
              </a:lnSpc>
            </a:pPr>
            <a:r>
              <a:rPr lang="en-US" sz="3200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rPr>
              <a:t>Synchronize data with multi-account</a:t>
            </a:r>
          </a:p>
          <a:p>
            <a:pPr lvl="0">
              <a:lnSpc>
                <a:spcPct val="150000"/>
              </a:lnSpc>
            </a:pPr>
            <a:r>
              <a:rPr lang="en-US" sz="3200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rPr>
              <a:t>Synchronize data to multi-device</a:t>
            </a:r>
          </a:p>
          <a:p>
            <a:pPr lvl="0">
              <a:lnSpc>
                <a:spcPct val="150000"/>
              </a:lnSpc>
            </a:pPr>
            <a:r>
              <a:rPr lang="en-US" sz="3200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rPr>
              <a:t>Automatically synchronization mode</a:t>
            </a:r>
          </a:p>
          <a:p>
            <a:endParaRPr lang="en-US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pic>
        <p:nvPicPr>
          <p:cNvPr id="6" name="Picture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600" y="1267581"/>
            <a:ext cx="3192516" cy="508979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z="1400" smtClean="0">
                <a:solidFill>
                  <a:schemeClr val="tx1"/>
                </a:solidFill>
              </a:rPr>
              <a:pPr/>
              <a:t>30</a:t>
            </a:fld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4759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947" y="5"/>
            <a:ext cx="7886700" cy="1135117"/>
          </a:xfrm>
        </p:spPr>
        <p:txBody>
          <a:bodyPr>
            <a:normAutofit/>
          </a:bodyPr>
          <a:lstStyle/>
          <a:p>
            <a:pPr algn="ctr"/>
            <a:r>
              <a:rPr lang="en-US" sz="5000" dirty="0" smtClean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Times New Roman" pitchFamily="18" charset="0"/>
              </a:rPr>
              <a:t>Software Test Document</a:t>
            </a:r>
            <a:endParaRPr lang="en-US" sz="5000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0" y="2209800"/>
            <a:ext cx="3807372" cy="3045921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sz="3000" b="1" dirty="0" smtClean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rPr>
              <a:t>Feature to be tested:</a:t>
            </a:r>
          </a:p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3000" dirty="0" smtClean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rPr>
              <a:t>User Interface</a:t>
            </a:r>
          </a:p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3000" dirty="0" smtClean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rPr>
              <a:t>Functional</a:t>
            </a:r>
          </a:p>
          <a:p>
            <a:pPr marL="0" indent="0">
              <a:buNone/>
            </a:pPr>
            <a:endParaRPr lang="en-US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0" y="1300890"/>
            <a:ext cx="2068897" cy="43013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03092">
            <a:off x="804557" y="972008"/>
            <a:ext cx="1257409" cy="1676545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z="1400" smtClean="0">
                <a:solidFill>
                  <a:schemeClr val="tx1"/>
                </a:solidFill>
              </a:rPr>
              <a:pPr/>
              <a:t>31</a:t>
            </a:fld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0102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2298" y="5"/>
            <a:ext cx="7886700" cy="1150883"/>
          </a:xfrm>
        </p:spPr>
        <p:txBody>
          <a:bodyPr>
            <a:normAutofit/>
          </a:bodyPr>
          <a:lstStyle/>
          <a:p>
            <a:pPr algn="ctr"/>
            <a:r>
              <a:rPr lang="en-US" sz="5000" dirty="0" smtClean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Times New Roman" pitchFamily="18" charset="0"/>
              </a:rPr>
              <a:t>Test Report</a:t>
            </a:r>
            <a:endParaRPr lang="en-US" sz="5000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37875984"/>
              </p:ext>
            </p:extLst>
          </p:nvPr>
        </p:nvGraphicFramePr>
        <p:xfrm>
          <a:off x="533400" y="1143000"/>
          <a:ext cx="8442434" cy="508805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06807"/>
                <a:gridCol w="1269441"/>
                <a:gridCol w="473637"/>
                <a:gridCol w="1440134"/>
                <a:gridCol w="894221"/>
                <a:gridCol w="484403"/>
                <a:gridCol w="1873791"/>
              </a:tblGrid>
              <a:tr h="497489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51435" marR="5143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Pass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51435" marR="5143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Fail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51435" marR="5143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Untested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51435" marR="5143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Accepted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51435" marR="5143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N/A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51435" marR="51435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Number of Test cases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51435" marR="51435" marT="0" marB="0" anchor="b"/>
                </a:tc>
              </a:tr>
              <a:tr h="497489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Test Pass 1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51435" marR="5143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98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51435" marR="5143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47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51435" marR="5143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51435" marR="5143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0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51435" marR="5143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0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51435" marR="51435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145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51435" marR="51435" marT="0" marB="0" anchor="b"/>
                </a:tc>
              </a:tr>
              <a:tr h="497489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Function-Use case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51435" marR="5143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60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51435" marR="5143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46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51435" marR="5143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51435" marR="5143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0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51435" marR="5143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0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51435" marR="51435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106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51435" marR="51435" marT="0" marB="0" anchor="b"/>
                </a:tc>
              </a:tr>
              <a:tr h="497489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GUI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51435" marR="5143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32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51435" marR="5143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0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51435" marR="5143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51435" marR="5143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51435" marR="5143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51435" marR="51435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32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51435" marR="51435" marT="0" marB="0" anchor="b"/>
                </a:tc>
              </a:tr>
              <a:tr h="497489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Common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51435" marR="5143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6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51435" marR="5143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51435" marR="5143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51435" marR="5143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51435" marR="5143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51435" marR="51435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7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51435" marR="51435" marT="0" marB="0" anchor="b"/>
                </a:tc>
              </a:tr>
              <a:tr h="497489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51435" marR="5143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51435" marR="5143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51435" marR="5143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51435" marR="5143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51435" marR="5143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51435" marR="51435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51435" marR="51435" marT="0" marB="0" anchor="b"/>
                </a:tc>
              </a:tr>
              <a:tr h="497489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Test coverage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51435" marR="5143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51435" marR="5143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51435" marR="5143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51435" marR="5143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51435" marR="5143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51435" marR="5143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51435" marR="51435" marT="0" marB="0" anchor="b"/>
                </a:tc>
              </a:tr>
              <a:tr h="497489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Test coverage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51435" marR="5143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51435" marR="5143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51435" marR="5143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51435" marR="5143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51435" marR="5143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51435" marR="51435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100.00%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51435" marR="51435" marT="0" marB="0" anchor="b"/>
                </a:tc>
              </a:tr>
              <a:tr h="497489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Test successful coverage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51435" marR="5143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51435" marR="5143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51435" marR="5143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51435" marR="5143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51435" marR="5143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51435" marR="51435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67.58%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51435" marR="51435" marT="0" marB="0" anchor="b"/>
                </a:tc>
              </a:tr>
            </a:tbl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z="1400" smtClean="0">
                <a:solidFill>
                  <a:schemeClr val="tx1"/>
                </a:solidFill>
              </a:rPr>
              <a:pPr/>
              <a:t>32</a:t>
            </a:fld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626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5002" y="1"/>
            <a:ext cx="7886700" cy="1103586"/>
          </a:xfrm>
        </p:spPr>
        <p:txBody>
          <a:bodyPr>
            <a:normAutofit/>
          </a:bodyPr>
          <a:lstStyle/>
          <a:p>
            <a:pPr algn="ctr"/>
            <a:r>
              <a:rPr lang="en-US" sz="5000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Times New Roman" pitchFamily="18" charset="0"/>
              </a:rPr>
              <a:t>Test Report</a:t>
            </a:r>
            <a:endParaRPr lang="en-US" sz="5000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65763698"/>
              </p:ext>
            </p:extLst>
          </p:nvPr>
        </p:nvGraphicFramePr>
        <p:xfrm>
          <a:off x="413845" y="1241197"/>
          <a:ext cx="8406962" cy="523070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998375"/>
                <a:gridCol w="1264107"/>
                <a:gridCol w="471648"/>
                <a:gridCol w="1434085"/>
                <a:gridCol w="890465"/>
                <a:gridCol w="482367"/>
                <a:gridCol w="1865915"/>
              </a:tblGrid>
              <a:tr h="606786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51435" marR="5143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Pass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51435" marR="5143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Fail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51435" marR="5143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Untested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51435" marR="5143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Accepted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51435" marR="5143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N/A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51435" marR="51435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Number of Test cases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51435" marR="51435" marT="0" marB="0" anchor="b"/>
                </a:tc>
              </a:tr>
              <a:tr h="521264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Test Pass 2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51435" marR="5143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145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51435" marR="5143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51435" marR="5143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51435" marR="5143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0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51435" marR="5143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0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51435" marR="51435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145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51435" marR="51435" marT="0" marB="0" anchor="b"/>
                </a:tc>
              </a:tr>
              <a:tr h="521264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Function-Use case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51435" marR="5143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106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51435" marR="5143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51435" marR="5143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51435" marR="5143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0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51435" marR="5143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0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51435" marR="51435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106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51435" marR="51435" marT="0" marB="0" anchor="b"/>
                </a:tc>
              </a:tr>
              <a:tr h="521264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GUI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51435" marR="5143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32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51435" marR="5143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51435" marR="5143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51435" marR="5143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51435" marR="5143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51435" marR="51435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32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51435" marR="51435" marT="0" marB="0" anchor="b"/>
                </a:tc>
              </a:tr>
              <a:tr h="521264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Common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51435" marR="5143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7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51435" marR="5143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51435" marR="5143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51435" marR="5143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51435" marR="5143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51435" marR="51435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7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51435" marR="51435" marT="0" marB="0" anchor="b"/>
                </a:tc>
              </a:tr>
              <a:tr h="521264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51435" marR="5143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51435" marR="5143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51435" marR="5143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51435" marR="5143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51435" marR="5143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51435" marR="51435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51435" marR="51435" marT="0" marB="0" anchor="b"/>
                </a:tc>
              </a:tr>
              <a:tr h="521264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Test coverage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51435" marR="5143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51435" marR="5143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51435" marR="5143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51435" marR="5143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51435" marR="5143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51435" marR="5143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51435" marR="51435" marT="0" marB="0" anchor="b"/>
                </a:tc>
              </a:tr>
              <a:tr h="521264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Test coverage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51435" marR="5143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51435" marR="5143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51435" marR="5143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51435" marR="5143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51435" marR="5143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51435" marR="51435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100.00%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51435" marR="51435" marT="0" marB="0" anchor="b"/>
                </a:tc>
              </a:tr>
              <a:tr h="66863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Test successful coverage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51435" marR="5143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51435" marR="5143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51435" marR="5143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51435" marR="5143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51435" marR="5143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51435" marR="51435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100.00%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51435" marR="51435" marT="0" marB="0" anchor="b"/>
                </a:tc>
              </a:tr>
            </a:tbl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z="1400" smtClean="0">
                <a:solidFill>
                  <a:schemeClr val="tx1"/>
                </a:solidFill>
              </a:rPr>
              <a:pPr/>
              <a:t>33</a:t>
            </a:fld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0157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"/>
            <a:ext cx="7886700" cy="1166648"/>
          </a:xfrm>
        </p:spPr>
        <p:txBody>
          <a:bodyPr>
            <a:normAutofit/>
          </a:bodyPr>
          <a:lstStyle/>
          <a:p>
            <a:pPr algn="ctr"/>
            <a:r>
              <a:rPr lang="en-US" sz="5000" dirty="0" smtClean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Times New Roman" pitchFamily="18" charset="0"/>
              </a:rPr>
              <a:t>Lesson Learnt</a:t>
            </a:r>
            <a:endParaRPr lang="en-US" sz="5000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72776968"/>
              </p:ext>
            </p:extLst>
          </p:nvPr>
        </p:nvGraphicFramePr>
        <p:xfrm>
          <a:off x="0" y="472965"/>
          <a:ext cx="8876481" cy="37942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99946">
            <a:off x="407581" y="3911740"/>
            <a:ext cx="2146436" cy="20949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6542" y="3638559"/>
            <a:ext cx="2101685" cy="279874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0148" y="3762034"/>
            <a:ext cx="2696333" cy="239434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z="1400" smtClean="0">
                <a:solidFill>
                  <a:schemeClr val="tx1"/>
                </a:solidFill>
              </a:rPr>
              <a:pPr/>
              <a:t>34</a:t>
            </a:fld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3695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3978" y="5"/>
            <a:ext cx="7888670" cy="1135117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Times New Roman" pitchFamily="18" charset="0"/>
              </a:rPr>
              <a:t>Thank for Listening</a:t>
            </a:r>
            <a:endParaRPr lang="en-US" sz="4000" dirty="0">
              <a:ln>
                <a:solidFill>
                  <a:srgbClr val="DB6413"/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362"/>
            <a:ext cx="9144000" cy="6832643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z="1400" smtClean="0">
                <a:solidFill>
                  <a:schemeClr val="bg1"/>
                </a:solidFill>
              </a:rPr>
              <a:pPr/>
              <a:t>35</a:t>
            </a:fld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9019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5"/>
          <p:cNvSpPr txBox="1">
            <a:spLocks/>
          </p:cNvSpPr>
          <p:nvPr/>
        </p:nvSpPr>
        <p:spPr>
          <a:xfrm>
            <a:off x="3170421" y="38100"/>
            <a:ext cx="5344931" cy="9512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000" dirty="0" smtClean="0">
                <a:ln>
                  <a:solidFill>
                    <a:schemeClr val="tx1"/>
                  </a:solidFill>
                </a:ln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The people</a:t>
            </a:r>
            <a:endParaRPr lang="en-US" sz="5000" dirty="0">
              <a:ln>
                <a:solidFill>
                  <a:schemeClr val="tx1"/>
                </a:solidFill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737" y="1131240"/>
            <a:ext cx="1328349" cy="1771132"/>
          </a:xfrm>
          <a:prstGeom prst="rect">
            <a:avLst/>
          </a:prstGeom>
        </p:spPr>
      </p:pic>
      <p:pic>
        <p:nvPicPr>
          <p:cNvPr id="12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209" y="3986149"/>
            <a:ext cx="1328349" cy="1771132"/>
          </a:xfrm>
          <a:prstGeom prst="rect">
            <a:avLst/>
          </a:prstGeom>
        </p:spPr>
      </p:pic>
      <p:pic>
        <p:nvPicPr>
          <p:cNvPr id="13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2624" y="989352"/>
            <a:ext cx="1328349" cy="1771132"/>
          </a:xfrm>
          <a:prstGeom prst="rect">
            <a:avLst/>
          </a:prstGeom>
        </p:spPr>
      </p:pic>
      <p:pic>
        <p:nvPicPr>
          <p:cNvPr id="14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8781" y="3701588"/>
            <a:ext cx="1328349" cy="1771132"/>
          </a:xfrm>
          <a:prstGeom prst="rect">
            <a:avLst/>
          </a:prstGeom>
        </p:spPr>
      </p:pic>
      <p:pic>
        <p:nvPicPr>
          <p:cNvPr id="15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9182" y="4038187"/>
            <a:ext cx="1328349" cy="1771132"/>
          </a:xfrm>
          <a:prstGeom prst="rect">
            <a:avLst/>
          </a:prstGeom>
        </p:spPr>
      </p:pic>
      <p:pic>
        <p:nvPicPr>
          <p:cNvPr id="16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9231" y="1494029"/>
            <a:ext cx="1328349" cy="1771132"/>
          </a:xfrm>
          <a:prstGeom prst="rect">
            <a:avLst/>
          </a:prstGeom>
        </p:spPr>
      </p:pic>
      <p:sp>
        <p:nvSpPr>
          <p:cNvPr id="18" name="Title 17"/>
          <p:cNvSpPr>
            <a:spLocks noGrp="1"/>
          </p:cNvSpPr>
          <p:nvPr>
            <p:ph type="ctrTitle"/>
          </p:nvPr>
        </p:nvSpPr>
        <p:spPr>
          <a:xfrm>
            <a:off x="1" y="3116708"/>
            <a:ext cx="2027420" cy="361018"/>
          </a:xfrm>
        </p:spPr>
        <p:txBody>
          <a:bodyPr>
            <a:noAutofit/>
          </a:bodyPr>
          <a:lstStyle/>
          <a:p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Lại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Lê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Lệ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Linh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Subtitle 18"/>
          <p:cNvSpPr>
            <a:spLocks noGrp="1"/>
          </p:cNvSpPr>
          <p:nvPr>
            <p:ph type="subTitle" idx="1"/>
          </p:nvPr>
        </p:nvSpPr>
        <p:spPr>
          <a:xfrm>
            <a:off x="1529108" y="1415153"/>
            <a:ext cx="1700740" cy="1466747"/>
          </a:xfrm>
        </p:spPr>
        <p:txBody>
          <a:bodyPr>
            <a:normAutofit/>
          </a:bodyPr>
          <a:lstStyle/>
          <a:p>
            <a:pPr marL="342900" indent="-342900" algn="l">
              <a:buFontTx/>
              <a:buChar char="-"/>
            </a:pPr>
            <a:r>
              <a:rPr 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Leader</a:t>
            </a:r>
          </a:p>
          <a:p>
            <a:pPr marL="342900" indent="-342900" algn="l">
              <a:buFontTx/>
              <a:buChar char="-"/>
            </a:pPr>
            <a:r>
              <a:rPr 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Designer</a:t>
            </a:r>
            <a:endParaRPr 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itle 17"/>
          <p:cNvSpPr txBox="1">
            <a:spLocks/>
          </p:cNvSpPr>
          <p:nvPr/>
        </p:nvSpPr>
        <p:spPr>
          <a:xfrm>
            <a:off x="2992009" y="3117909"/>
            <a:ext cx="2643934" cy="43642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Mr.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Nguyễn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Văn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Hiển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Subtitle 18"/>
          <p:cNvSpPr txBox="1">
            <a:spLocks/>
          </p:cNvSpPr>
          <p:nvPr/>
        </p:nvSpPr>
        <p:spPr>
          <a:xfrm>
            <a:off x="7680811" y="1796096"/>
            <a:ext cx="1288688" cy="7037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Tx/>
              <a:buChar char="-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Tester</a:t>
            </a:r>
          </a:p>
        </p:txBody>
      </p:sp>
      <p:sp>
        <p:nvSpPr>
          <p:cNvPr id="22" name="Subtitle 18"/>
          <p:cNvSpPr txBox="1">
            <a:spLocks/>
          </p:cNvSpPr>
          <p:nvPr/>
        </p:nvSpPr>
        <p:spPr>
          <a:xfrm>
            <a:off x="1149481" y="4532463"/>
            <a:ext cx="1163209" cy="10516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Tx/>
              <a:buChar char="-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Tester</a:t>
            </a:r>
          </a:p>
        </p:txBody>
      </p:sp>
      <p:sp>
        <p:nvSpPr>
          <p:cNvPr id="23" name="Subtitle 18"/>
          <p:cNvSpPr txBox="1">
            <a:spLocks/>
          </p:cNvSpPr>
          <p:nvPr/>
        </p:nvSpPr>
        <p:spPr>
          <a:xfrm>
            <a:off x="3707034" y="4149266"/>
            <a:ext cx="2387877" cy="19901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Tx/>
              <a:buChar char="-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Technical Leader</a:t>
            </a:r>
          </a:p>
          <a:p>
            <a:pPr marL="342900" indent="-342900" algn="l">
              <a:buFontTx/>
              <a:buChar char="-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Developer</a:t>
            </a:r>
          </a:p>
        </p:txBody>
      </p:sp>
      <p:sp>
        <p:nvSpPr>
          <p:cNvPr id="24" name="Subtitle 18"/>
          <p:cNvSpPr txBox="1">
            <a:spLocks/>
          </p:cNvSpPr>
          <p:nvPr/>
        </p:nvSpPr>
        <p:spPr>
          <a:xfrm>
            <a:off x="4721164" y="1555086"/>
            <a:ext cx="1829558" cy="8172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Tx/>
              <a:buChar char="-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Instructor</a:t>
            </a:r>
          </a:p>
        </p:txBody>
      </p:sp>
      <p:sp>
        <p:nvSpPr>
          <p:cNvPr id="25" name="Subtitle 18"/>
          <p:cNvSpPr txBox="1">
            <a:spLocks/>
          </p:cNvSpPr>
          <p:nvPr/>
        </p:nvSpPr>
        <p:spPr>
          <a:xfrm>
            <a:off x="7375305" y="4929513"/>
            <a:ext cx="1594194" cy="5231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Tx/>
              <a:buChar char="-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Developer</a:t>
            </a:r>
          </a:p>
        </p:txBody>
      </p:sp>
      <p:sp>
        <p:nvSpPr>
          <p:cNvPr id="26" name="Title 17"/>
          <p:cNvSpPr txBox="1">
            <a:spLocks/>
          </p:cNvSpPr>
          <p:nvPr/>
        </p:nvSpPr>
        <p:spPr>
          <a:xfrm>
            <a:off x="53201" y="5914302"/>
            <a:ext cx="2027420" cy="36101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Nguyễn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Thị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Gấm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Title 17"/>
          <p:cNvSpPr txBox="1">
            <a:spLocks/>
          </p:cNvSpPr>
          <p:nvPr/>
        </p:nvSpPr>
        <p:spPr>
          <a:xfrm>
            <a:off x="2286556" y="5869404"/>
            <a:ext cx="2027420" cy="36101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Nguyễn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Đức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Lộc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Title 17"/>
          <p:cNvSpPr txBox="1">
            <a:spLocks/>
          </p:cNvSpPr>
          <p:nvPr/>
        </p:nvSpPr>
        <p:spPr>
          <a:xfrm>
            <a:off x="5928152" y="3373827"/>
            <a:ext cx="2894306" cy="37370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Lê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Thị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Minh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Khánh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Title 17"/>
          <p:cNvSpPr txBox="1">
            <a:spLocks/>
          </p:cNvSpPr>
          <p:nvPr/>
        </p:nvSpPr>
        <p:spPr>
          <a:xfrm>
            <a:off x="5895708" y="5948640"/>
            <a:ext cx="2434401" cy="36101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Nguyễn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Anh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Tuấn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402" y="1072613"/>
            <a:ext cx="1371684" cy="197932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8781" y="3747534"/>
            <a:ext cx="1322971" cy="206154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0701" y="1071434"/>
            <a:ext cx="1336880" cy="228234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7518" y="4055567"/>
            <a:ext cx="1310013" cy="185873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053" y="4104628"/>
            <a:ext cx="1368506" cy="164977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0465" y="973487"/>
            <a:ext cx="1481777" cy="2053459"/>
          </a:xfrm>
          <a:prstGeom prst="rect">
            <a:avLst/>
          </a:prstGeom>
        </p:spPr>
      </p:pic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z="1400" smtClean="0">
                <a:solidFill>
                  <a:schemeClr val="tx1"/>
                </a:solidFill>
              </a:rPr>
              <a:pPr/>
              <a:t>4</a:t>
            </a:fld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8969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1600200" y="1193822"/>
            <a:ext cx="7135536" cy="129540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Tx/>
              <a:buChar char="-"/>
            </a:pP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Some people can not manage their money</a:t>
            </a:r>
          </a:p>
          <a:p>
            <a:pPr marL="0" indent="0">
              <a:lnSpc>
                <a:spcPct val="150000"/>
              </a:lnSpc>
              <a:buNone/>
            </a:pPr>
            <a:endParaRPr lang="en-US" sz="25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Tx/>
              <a:buChar char="-"/>
            </a:pPr>
            <a:endParaRPr lang="en-US" sz="25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Tx/>
              <a:buChar char="-"/>
            </a:pP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28508" y="157741"/>
            <a:ext cx="2686988" cy="936545"/>
          </a:xfrm>
        </p:spPr>
        <p:txBody>
          <a:bodyPr>
            <a:normAutofit fontScale="90000"/>
          </a:bodyPr>
          <a:lstStyle/>
          <a:p>
            <a:r>
              <a:rPr lang="en-US" sz="5000" dirty="0" smtClean="0">
                <a:ln>
                  <a:solidFill>
                    <a:schemeClr val="tx1"/>
                  </a:solidFill>
                </a:ln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Initial Idea</a:t>
            </a:r>
            <a:endParaRPr lang="en-US" sz="5000" dirty="0">
              <a:ln>
                <a:solidFill>
                  <a:schemeClr val="tx1"/>
                </a:solidFill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0" y="2489222"/>
            <a:ext cx="1925636" cy="30448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49082">
            <a:off x="1315480" y="3105611"/>
            <a:ext cx="2163065" cy="232457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4502" y="3733800"/>
            <a:ext cx="2160262" cy="264992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z="1400" smtClean="0">
                <a:solidFill>
                  <a:schemeClr val="tx1"/>
                </a:solidFill>
              </a:rPr>
              <a:pPr/>
              <a:t>5</a:t>
            </a:fld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2601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50571" y="303133"/>
            <a:ext cx="7188629" cy="916067"/>
          </a:xfrm>
        </p:spPr>
        <p:txBody>
          <a:bodyPr>
            <a:normAutofit fontScale="90000"/>
          </a:bodyPr>
          <a:lstStyle/>
          <a:p>
            <a:pPr algn="ctr"/>
            <a:r>
              <a:rPr lang="en-US" sz="5000" dirty="0">
                <a:ln>
                  <a:solidFill>
                    <a:schemeClr val="tx1"/>
                  </a:solidFill>
                </a:ln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Overview of existing systems</a:t>
            </a:r>
            <a:endParaRPr lang="en-US" sz="5000" dirty="0">
              <a:ln>
                <a:solidFill>
                  <a:schemeClr val="tx1"/>
                </a:solidFill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4297" y="1610994"/>
            <a:ext cx="851055" cy="113474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Title 17"/>
          <p:cNvSpPr txBox="1">
            <a:spLocks/>
          </p:cNvSpPr>
          <p:nvPr/>
        </p:nvSpPr>
        <p:spPr>
          <a:xfrm>
            <a:off x="3367077" y="2855454"/>
            <a:ext cx="3019526" cy="4445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Money Lover</a:t>
            </a:r>
            <a:endParaRPr 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308" y="3350879"/>
            <a:ext cx="887783" cy="11837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7"/>
          <p:cNvSpPr txBox="1">
            <a:spLocks/>
          </p:cNvSpPr>
          <p:nvPr/>
        </p:nvSpPr>
        <p:spPr>
          <a:xfrm>
            <a:off x="2209306" y="4810842"/>
            <a:ext cx="2027420" cy="3610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CWMoney</a:t>
            </a:r>
            <a:endParaRPr 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116">
            <a:off x="5369989" y="3427958"/>
            <a:ext cx="925748" cy="123433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9" name="Title 17"/>
          <p:cNvSpPr txBox="1">
            <a:spLocks/>
          </p:cNvSpPr>
          <p:nvPr/>
        </p:nvSpPr>
        <p:spPr>
          <a:xfrm>
            <a:off x="5037736" y="4939070"/>
            <a:ext cx="2697734" cy="6235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Easy Money</a:t>
            </a:r>
            <a:endParaRPr 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Subtitle 18"/>
          <p:cNvSpPr txBox="1">
            <a:spLocks/>
          </p:cNvSpPr>
          <p:nvPr/>
        </p:nvSpPr>
        <p:spPr>
          <a:xfrm>
            <a:off x="4863123" y="1610999"/>
            <a:ext cx="1700740" cy="14667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z="1400" smtClean="0">
                <a:solidFill>
                  <a:schemeClr val="tx1"/>
                </a:solidFill>
              </a:rPr>
              <a:pPr/>
              <a:t>6</a:t>
            </a:fld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2584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1"/>
            <a:ext cx="7391400" cy="1364978"/>
          </a:xfrm>
        </p:spPr>
        <p:txBody>
          <a:bodyPr>
            <a:noAutofit/>
          </a:bodyPr>
          <a:lstStyle/>
          <a:p>
            <a:pPr algn="ctr"/>
            <a:r>
              <a:rPr lang="en-US" sz="5000" dirty="0" smtClean="0">
                <a:ln>
                  <a:solidFill>
                    <a:schemeClr val="tx1"/>
                  </a:solidFill>
                </a:ln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Overview – Money Lover</a:t>
            </a:r>
            <a:endParaRPr lang="en-US" sz="5000" dirty="0">
              <a:ln>
                <a:solidFill>
                  <a:schemeClr val="tx1"/>
                </a:solidFill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11331862"/>
              </p:ext>
            </p:extLst>
          </p:nvPr>
        </p:nvGraphicFramePr>
        <p:xfrm>
          <a:off x="2238384" y="1726174"/>
          <a:ext cx="6600816" cy="4598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Content Placeholder 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416" y="1364979"/>
            <a:ext cx="1369358" cy="182581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Title 17"/>
          <p:cNvSpPr txBox="1">
            <a:spLocks/>
          </p:cNvSpPr>
          <p:nvPr/>
        </p:nvSpPr>
        <p:spPr>
          <a:xfrm>
            <a:off x="152400" y="3673924"/>
            <a:ext cx="2630768" cy="5170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 smtClean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Money Lover</a:t>
            </a:r>
            <a:endParaRPr lang="en-US" sz="3000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629400" y="640080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1400" smtClean="0">
                <a:solidFill>
                  <a:schemeClr val="tx1"/>
                </a:solidFill>
              </a:rPr>
              <a:pPr/>
              <a:t>7</a:t>
            </a:fld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3523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3600" y="76200"/>
            <a:ext cx="6298033" cy="1458305"/>
          </a:xfrm>
        </p:spPr>
        <p:txBody>
          <a:bodyPr>
            <a:normAutofit/>
          </a:bodyPr>
          <a:lstStyle/>
          <a:p>
            <a:r>
              <a:rPr lang="en-US" sz="5000" dirty="0" smtClean="0">
                <a:ln>
                  <a:solidFill>
                    <a:schemeClr val="tx1"/>
                  </a:solidFill>
                </a:ln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Overview - </a:t>
            </a:r>
            <a:r>
              <a:rPr lang="en-US" sz="5000" dirty="0" err="1" smtClean="0">
                <a:ln>
                  <a:solidFill>
                    <a:schemeClr val="tx1"/>
                  </a:solidFill>
                </a:ln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CWMoney</a:t>
            </a:r>
            <a:endParaRPr lang="en-US" sz="5000" dirty="0">
              <a:ln>
                <a:solidFill>
                  <a:schemeClr val="tx1"/>
                </a:solidFill>
              </a:ln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29007">
            <a:off x="1090141" y="1747905"/>
            <a:ext cx="1152525" cy="15367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Title 17"/>
          <p:cNvSpPr txBox="1">
            <a:spLocks/>
          </p:cNvSpPr>
          <p:nvPr/>
        </p:nvSpPr>
        <p:spPr>
          <a:xfrm>
            <a:off x="685800" y="4099642"/>
            <a:ext cx="2027420" cy="3610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CWMoney</a:t>
            </a:r>
            <a:endParaRPr 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13098877"/>
              </p:ext>
            </p:extLst>
          </p:nvPr>
        </p:nvGraphicFramePr>
        <p:xfrm>
          <a:off x="2667000" y="1752600"/>
          <a:ext cx="6248400" cy="4114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z="1400" smtClean="0">
                <a:solidFill>
                  <a:schemeClr val="tx1"/>
                </a:solidFill>
              </a:rPr>
              <a:pPr/>
              <a:t>8</a:t>
            </a:fld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0951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8246" y="0"/>
            <a:ext cx="7595754" cy="1219200"/>
          </a:xfrm>
        </p:spPr>
        <p:txBody>
          <a:bodyPr>
            <a:noAutofit/>
          </a:bodyPr>
          <a:lstStyle/>
          <a:p>
            <a:r>
              <a:rPr lang="en-US" sz="5000" dirty="0">
                <a:ln>
                  <a:solidFill>
                    <a:schemeClr val="tx1"/>
                  </a:solidFill>
                </a:ln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Overview </a:t>
            </a:r>
            <a:r>
              <a:rPr lang="en-US" sz="5000" dirty="0" smtClean="0">
                <a:ln>
                  <a:solidFill>
                    <a:schemeClr val="tx1"/>
                  </a:solidFill>
                </a:ln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– Easy Money</a:t>
            </a:r>
            <a:endParaRPr lang="en-US" sz="5000" dirty="0">
              <a:ln>
                <a:solidFill>
                  <a:schemeClr val="tx1"/>
                </a:solidFill>
              </a:ln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34894">
            <a:off x="1104490" y="1520642"/>
            <a:ext cx="1049141" cy="139885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Title 17"/>
          <p:cNvSpPr txBox="1">
            <a:spLocks/>
          </p:cNvSpPr>
          <p:nvPr/>
        </p:nvSpPr>
        <p:spPr>
          <a:xfrm>
            <a:off x="207391" y="3820785"/>
            <a:ext cx="2027420" cy="3610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Easy Money</a:t>
            </a:r>
            <a:endParaRPr lang="en-US" sz="3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9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07708287"/>
              </p:ext>
            </p:extLst>
          </p:nvPr>
        </p:nvGraphicFramePr>
        <p:xfrm>
          <a:off x="2743200" y="1676400"/>
          <a:ext cx="5930763" cy="3603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z="1400" smtClean="0">
                <a:solidFill>
                  <a:schemeClr val="tx1"/>
                </a:solidFill>
              </a:rPr>
              <a:pPr/>
              <a:t>9</a:t>
            </a:fld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5978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</TotalTime>
  <Words>757</Words>
  <Application>Microsoft Office PowerPoint</Application>
  <PresentationFormat>On-screen Show (4:3)</PresentationFormat>
  <Paragraphs>354</Paragraphs>
  <Slides>35</Slides>
  <Notes>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6" baseType="lpstr">
      <vt:lpstr>Office Theme</vt:lpstr>
      <vt:lpstr>Personal Finance Management</vt:lpstr>
      <vt:lpstr>Content</vt:lpstr>
      <vt:lpstr>Introduction</vt:lpstr>
      <vt:lpstr>Lại Lê Lệ Linh</vt:lpstr>
      <vt:lpstr>Initial Idea</vt:lpstr>
      <vt:lpstr>Overview of existing systems</vt:lpstr>
      <vt:lpstr>Overview – Money Lover</vt:lpstr>
      <vt:lpstr>Overview - CWMoney</vt:lpstr>
      <vt:lpstr>Overview – Easy Money</vt:lpstr>
      <vt:lpstr>Our proposal</vt:lpstr>
      <vt:lpstr>Project Management Plan</vt:lpstr>
      <vt:lpstr>Development Environment</vt:lpstr>
      <vt:lpstr>Development Environment</vt:lpstr>
      <vt:lpstr>Process</vt:lpstr>
      <vt:lpstr>Project Organization</vt:lpstr>
      <vt:lpstr>Project Plan</vt:lpstr>
      <vt:lpstr>Software Requirement Specification</vt:lpstr>
      <vt:lpstr>User Requirement</vt:lpstr>
      <vt:lpstr>Non-functional Requirement</vt:lpstr>
      <vt:lpstr>Software Design Description</vt:lpstr>
      <vt:lpstr>Architectural Design</vt:lpstr>
      <vt:lpstr>Detailed Design</vt:lpstr>
      <vt:lpstr>Detailed Design</vt:lpstr>
      <vt:lpstr>Database Design - Client</vt:lpstr>
      <vt:lpstr>Technology Solution</vt:lpstr>
      <vt:lpstr>Near Field Communication (NFC)</vt:lpstr>
      <vt:lpstr>Near Field Communication (NFC)</vt:lpstr>
      <vt:lpstr>Quick Response Code (QR Code)</vt:lpstr>
      <vt:lpstr>PowerPoint Presentation</vt:lpstr>
      <vt:lpstr>Synchronization</vt:lpstr>
      <vt:lpstr>Software Test Document</vt:lpstr>
      <vt:lpstr>Test Report</vt:lpstr>
      <vt:lpstr>Test Report</vt:lpstr>
      <vt:lpstr>Lesson Learnt</vt:lpstr>
      <vt:lpstr>Thank for Listening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Personal Finance Management</dc:title>
  <dc:creator>Cinderella</dc:creator>
  <cp:lastModifiedBy>Cinderella</cp:lastModifiedBy>
  <cp:revision>5</cp:revision>
  <dcterms:created xsi:type="dcterms:W3CDTF">2006-08-16T00:00:00Z</dcterms:created>
  <dcterms:modified xsi:type="dcterms:W3CDTF">2012-12-27T10:03:18Z</dcterms:modified>
</cp:coreProperties>
</file>